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슬프다 어찌 그리 금이 빛을 잃고 순금이 변질하였으며 성소의 돌들이 거리 어귀마다 쏟아졌는고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the gold has lost its luster, the fine gold become dull! The sacred gems are scattered at the head of every street.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딸 내 백성이 멸망할 때에 자비로운 부녀들이 자기들의 손으로 자기들의 자녀들을 삶아 먹었도다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their own hands compassionate women have cooked their own children, who became their food when my people were destroyed.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여호와께서 그의 분을 내시며 그의 맹렬한 진노를 쏟으심이여 시온에 불을 지르사 그 터를 사르셨도다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has given full vent to his wrath; he has poured out his fierce anger. He kindled a fire in Zion that consumed her foundations.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대적과 원수가 예루살렘 성문으로 들어갈 줄은 세상의 모든 왕들과 천하 모든 백성이 믿지 못하였었도다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kings of the earth did not believe, nor did any of the world's people, that enemies and foes could enter the gates of Jerusalem.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그의 선지자들의 죄들과 제사장들의 죄악들 때문이니 그들이 성읍 안에서 의인들의 피를 흘렸도다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it happened because of the sins of her prophets and the iniquities of her priests, who shed within her the blood of the righteous.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그들이 거리 거리에서 맹인 같이 방황함이여 그들의 옷들이 피에 더러워졌으므로 그들이 만질 수 없도다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they grope through the streets like men who are blind. They are so defiled with blood that no one dares to touch their garments.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사람들이 그들에게 외쳐 이르기를 저리 가라 부정하다, 저리 가라, 저리 가라, 만지지 말라 하였음이여 그들이 도망하여 방황할 때에 이방인들이 말하기를 그들이 다시는 여기서 살지 못하리라 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"Go away! You are unclean!" men cry to them. "Away! Away! Don't touch us!" When they flee and wander about, people among the nations say, "They can stay here no longer."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여호와께서 노하여 그들을 흩으시고 다시는 돌보지 아니하시리니 그들이 제사장들을 높이지 아니하였으며 장로들을 대접하지 아니하였음이로다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himself has scattered them; he no longer watches over them. The priests are shown no honor, the elders no favor.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우리가 헛되이 도움을 바라므로 우리의 눈이 상함이여 우리를 구원하지 못할 나라를 바라보고 바라보았도다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Moreover, our eyes failed, looking in vain for help; from our towers we watched for a nation that could not save us.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그들이 우리의 걸음을 엿보니 우리가 거리마다 다 다닐 수 없음이여 우리의 끝이 가깝고 우리의 날들이 다하였으며 우리의 종말이 이르렀도다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Men stalked us at every step, so we could not walk in our streets. Our end was near, our days were numbered, for our end had come.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우리를 뒤쫓는 자들이 하늘의 독수리들보다 빠름이여 산 꼭대기까지도 뒤쫓으며 광야에서도 우리를 잡으려고 매복하였도다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Our pursuers were swifter than eagles in the sky; they chased us over the mountains and lay in wait for us in the desert.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순금에 비할 만큼 보배로운 시온의 아들들이 어찌 그리 토기장이가 만든 질항아리 같이 여김이 되었는고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the precious sons of Zion, once worth their weight in gold, are now considered as pots of clay, the work of a potter's hands!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우리의 콧김 곧 여호와께서 기름 부으신 자가 그들의 함정에 빠졌음이여 우리가 그를 가리키며 전에 이르기를 우리가 그의 그늘 아래에서 이방인들 중에 살겠다 하던 자로다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LORD's anointed, our very life breath, was caught in their traps. We thought that under his shadow we would live among the nations.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우스 땅에 사는 딸 에돔아 즐거워하며 기뻐하라 잔이 네게도 이를지니 네가 취하여 벌거벗으리라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Rejoice and be glad, O Daughter of Edom, you who live in the land of Uz. But to you also the cup will be passed; you will be drunk and stripped naked.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딸 시온아 네 죄악의 형벌이 다하였으니 주께서 다시는 너로 사로잡혀 가지 아니하게 하시리로다 딸 에돔아 주께서 네 죄악을 벌하시며 네 허물을 드러내시리로다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Daughter of Zion, your punishment will end; he will not prolong your exile. But, O Daughter of Edom, he will punish your sin and expose your wickedness.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들개들도 젖을 주어 그들의 새끼를 먹이나 딸 내 백성은 잔인하여 마치 광야의 타조 같도다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jackals offer their breasts to nurse their young, but my people have become heartless like ostriches in the desert.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젖먹이가 목말라서 혀가 입천장에 붙음이여 어린 아이들이 떡을 구하나 떼어 줄 사람이 없도다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of thirst the infant's tongue sticks to the roof of its mouth; the children beg for bread, but no one gives it to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맛있는 음식을 먹던 자들이 외롭게 거리 거리에 있으며 이전에는 붉은 옷을 입고 자라난 자들이 이제는 거름더미를 안았도다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who once ate delicacies are destitute in the streets. Those nurtured in purple now lie on ash heaps.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전에 소돔이 사람의 손을 대지 아니하였는데도 순식간에 무너지더니 이제는 딸 내 백성의 죄가 소돔의 죄악보다 무겁도다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punishment of my people is greater than that of Sodom, which was overthrown in a moment without a hand turned to help her.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전에는 존귀한 자들의 몸이 눈보다 깨끗하고 젖보다 희며 산호들보다 붉어 그들의 윤택함이 갈아서 빛낸 청옥 같더니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princes were brighter than snow and whiter than milk, their bodies more ruddy than rubies, their appearance like sapphires.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이제는 그들의 얼굴이 숯보다 검고 그들의 가죽이 뼈들에 붙어 막대기 같이 말랐으니 어느 거리에서든지 알아볼 사람이 없도다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now they are blacker than soot; they are not recognized in the streets. Their skin has shriveled on their bones; it has become as dry as a stick.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칼에 죽은 자들이 주려 죽은 자들보다 나음은 토지 소산이 끊어지므로 그들은 찔림 받은 자들처럼 점점 쇠약하여 감이로다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killed by the sword are better off than those who die of famine; racked with hunger, they waste away for lack of food from the field.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