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우리가 당한 것을 기억하시고 우리가 받은 치욕을 살펴보옵소서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Remember, O LORD, what has happened to us; look, and see our disgrace.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굶주림의 열기로 말미암아 우리의 피부가 아궁이처럼 검으니이다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skin is hot as an oven, feverish from hunger.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대적들이 시온에서 부녀들을, 유다 각 성읍에서 처녀들을 욕보였나이다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Women have been ravished in Zion, and virgins in the towns of Judah.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지도자들은 그들의 손에 매달리고 장로들의 얼굴도 존경을 받지 못하나이다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Princes have been hung up by their hands; elders are shown no respect.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청년들이 맷돌을 지며 아이들이 나무를 지다가 엎드러지오며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Young men toil at the millstones; boys stagger under loads of wood.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노인들은 다시 성문에 앉지 못하며 청년들은 다시 노래하지 못하나이다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elders are gone from the city gate; the young men have stopped their music.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우리의 마음에는 기쁨이 그쳤고 우리의 춤은 변하여 슬픔이 되었사오며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Joy is gone from our hearts; our dancing has turned to mourning.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우리의 머리에서는 면류관이 떨어졌사오니 오호라 우리의 범죄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crown has fallen from our head. Woe to us, for we have sinned!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이러므로 우리의 마음이 피곤하고 이러므로 우리 눈들이 어두우며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this our hearts are faint, because of these things our eyes grow dim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시온 산이 황폐하여 여우가 그 안에서 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Mount Zion, which lies desolate, with jackals prowling over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 주는 영원히 계시오며 주의 보좌는 대대에 이르나이다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You, O LORD, reign forever; your throne endures from generation to generation.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우리의 기업이 외인들에게, 우리의 집들도 이방인들에게 돌아갔나이다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inheritance has been turned over to aliens, our homes to foreigners.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어찌하여 우리를 영원히 잊으시오며 우리를 이같이 오래 버리시나이까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always forget us? Why do you forsake us so long?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여호와여 우리를 주께로 돌이키소서 그리하시면 우리가 주께로 돌아가겠사오니 우리의 날들을 다시 새롭게 하사 옛적 같게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Restore us to yourself, O LORD, that we may return; renew our days as of old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주께서 우리를 아주 버리셨사오며 우리에게 진노하심이 참으로 크시니이다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unless you have utterly rejected us and are angry with us beyond measure.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우리는 아버지 없는 고아들이오며 우리의 어머니는 과부들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become orphans and fatherless, our mothers like widows.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우리가 은을 주고 물을 마시며 값을 주고 나무들을 가져오며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must buy the water we drink; our wood can be had only at a price.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우리를 뒤쫓는 자들이 우리의 목을 눌렀사오니 우리가 기진하여 쉴 수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pursue us are at our heels; we are weary and find no rest.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애굽 사람과 앗수르 사람과 악수하고 양식을 얻어 배불리고자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submitted to Egypt and Assyria to get enough bread.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우리의 조상들은 범죄하고 없어졌으며 우리는 그들의 죄악을 담당하였나이다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fathers sinned and are no more, and we bear their punishment.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종들이 우리를 지배함이여 그들의 손에서 건져낼 자가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Slaves rule over us, and there is none to free us from their hands.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예레미야애가 Lamentations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광야에는 칼이 있으므로 죽기를 무릅써야 양식을 얻사오니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get our bread at the risk of our lives because of the sword in the desert.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