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베냐민 땅 아나돗의 제사장들 중 힐기야의 아들 예레미야의 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of Jeremiah son of Hilkiah, one of the priests at Anathoth in the territory of Benjamin.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보라 내가 오늘 너를 여러 나라와 여러 왕국 위에 세워 네가 그것들을 뽑고 파괴하며 파멸하고 넘어뜨리며 건설하고 심게 하였느니라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today I appoint you over nations and kingdoms to uproot and tear down, to destroy and overthrow, to build and to plant."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 또 내게 임하니라 이르시되 예레미야야 네가 무엇을 보느냐 하시매 내가 대답하되 내가 살구나무 가지를 보나이다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 "What do you see, Jeremiah?" "I see the branch of an almond tree," I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내게 이르시되 네가 잘 보았도다 이는 내가 내 말을 지켜 그대로 이루려 함이라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"You have seen correctly, for I am watching to see that my word is fulfilled."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말씀이 다시 내게 임하니라 이르시되 네가 무엇을 보느냐 대답하되 끓는 가마를 보나이다 그 윗면이 북에서부터 기울어졌나이다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 again: "What do you see?" "I see a boiling pot, tilting away from the north," I answered.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내게 이르시되 재앙이 북방에서 일어나 이 땅의 모든 주민들에게 부어지리라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"From the north disaster will be poured out on all who live in the 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북방 왕국들의 모든 족속들을 부를 것인즉 그들이 와서 예루살렘 성문 어귀에 각기 자리를 정하고 그 사방 모든 성벽과 유다 모든 성읍들을 치리라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about to summon all the peoples of the northern kingdoms," declares the LORD. "Their kings will come and set up their thrones in the entrance of the gates of Jerusalem; they will come against all her surrounding walls and against all the towns of Judah.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무리가 나를 버리고 다른 신들에게 분향하며 자기 손으로 만든 것들에 절하였은즉 내가 나의 심판을 그들에게 선고하여 그들의 모든 죄악을 징계하리라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pronounce my judgments on my people because of their wickedness in forsaking me, in burning incense to other gods and in worshiping what their hands have made.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너는 네 허리를 동이고 일어나 내가 네게 명령한 바를 다 그들에게 말하라 그들 때문에 두려워하지 말라 네가 그들 앞에서 두려움을 당하지 않게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yourself ready! Stand up and say to them whatever I command you. Do not be terrified by them, or I will terrify you before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보라 내가 오늘 너를 그 온 땅과 유다 왕들과 그 지도자들과 그 제사장들과 그 땅 백성 앞에 견고한 성읍, 쇠기둥, 놋성벽이 되게 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I have made you a fortified city, an iron pillar and a bronze wall to stand against the whole land -- against the kings of Judah, its officials, its priests and the people of the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너를 치나 너를 이기지 못하리니 이는 내가 너와 함께 하여 너를 구원할 것임이니라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fight against you but will not overcome you, for I am with you and will rescue you,"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아몬의 아들 유다 왕 요시야가 다스린 지 십삼 년에 여호와의 말씀이 예레미야에게 임하였고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him in the thirteenth year of the reign of Josiah son of Amon king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요시야의 아들 유다의 왕 여호야김 시대부터 요시야의 아들 유다의 왕 시드기야의 십일년 말까지 곧 오월에 예루살렘이 사로잡혀 가기까지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through the reign of Jehoiakim son of Josiah king of Judah, down to the fifth month of the eleventh year of Zedekiah son of Josiah king of Judah, when the people of Jerusalem went into exile.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말씀이 내게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 saying,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너를 모태에 짓기 전에 너를 알았고 네가 배에서 나오기 전에 너를 성별하였고 너를 여러 나라의 선지자로 세웠노라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I formed you in the womb I knew you, before you were born I set you apart; I appointed you as a prophet to the nations."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이르되 슬프도소이다 주 여호와여 보소서 나는 아이라 말할 줄을 알지 못하나이다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 Sovereign LORD," I said, "I do not know how to speak; I am only a child."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내게 이르시되 너는 아이라 말하지 말고 내가 너를 누구에게 보내든지 너는 가며 내가 네게 무엇을 명령하든지 너는 말할지니라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me, "Do not say, `I am only a child.' You must go to everyone I send you to and say whatever I command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그들 때문에 두려워하지 말라 내가 너와 함께 하여 너를 구원하리라 나 여호와의 말이니라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them, for I am with you and will rescue you," declares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그의 손을 내밀어 내 입에 대시며 여호와께서 내게 이르시되 보라 내가 내 말을 네 입에 두었노라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reached out his hand and touched my mouth and said to me, "Now, I have put my words in your mouth.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