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 집이여 여호와께서 너희에게 이르시는 말씀을 들을지어다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what the LORD says to you, O house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오직 여호와는 참 하나님이시요 살아 계신 하나님이시요 영원한 왕이시라 그 진노하심에 땅이 진동하며 그 분노하심을 이방이 능히 당하지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is the true God; he is the living God, the eternal King. When he is angry, the earth trembles; the nations cannot endure his wrath.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너희는 이같이 그들에게 이르기를 천지를 짓지 아니한 신들은 땅 위에서, 이 하늘 아래에서 망하리라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"Tell them this: `These gods, who did not make the heavens and the earth, will perish from the earth and from under the heavens.'"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그의 권능으로 땅을 지으셨고 그의 지혜로 세계를 세우셨고 그의 명철로 하늘을 펴셨으며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made the earth by his power; he founded the world by his wisdom and stretched out the heavens by his understanding.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목소리를 내신즉 하늘에 많은 물이 생기나니 그는 땅 끝에서 구름이 오르게 하시며 비를 위하여 번개치게 하시며 그 곳간에서 바람을 내시거늘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thunders, the waters in the heavens roar; he makes clouds rise from the ends of the earth. He sends lightning with the rain and brings out the wind from his storehouses.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사람마다 어리석고 무식하도다 은장이마다 자기의 조각한 신상으로 말미암아 수치를 당하나니 이는 그가 부어 만든 우상은 거짓 것이요 그 속에 생기가 없음이라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Everyone is senseless and without knowledge; every goldsmith is shamed by his idols. His images are a fraud; they have no breath in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그것들은 헛 것이요 망령되이 만든 것인즉 징벌하실 때에 멸망할 것이나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worthless, the objects of mockery; when their judgment comes, they will perish.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야곱의 분깃은 이같지 아니하시니 그는 만물의 조성자요 이스라엘은 그의 기업의 지파라 그 이름은 만군의 여호와시니라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is the Portion of Jacob is not like these, for he is the Maker of all things, including Israel, the tribe of his inheritance -- the LORD Almighty is his 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에워싸인 가운데에 앉은 자여 네 짐 꾸러미를 이 땅에서 꾸리라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Gather up your belongings to leave the land, you who live under siege.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이와 같이 말씀하시되 보라 내가 이 땅에 사는 자를 이번에는 내던질 것이라 그들을 괴롭게 하여 깨닫게 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is what the LORD says: "At this time I will hurl out those who live in this land; I will bring distress on them so that they may be captured."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슬프다 내 상처여 내가 중상을 당하였도다 그러나 내가 말하노라 이는 참으로 고난이라 내가 참아야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me because of my injury! My wound is incurable! Yet I said to myself, "This is my sickness, and I must endure it."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이와 같이 말씀하시되 여러 나라의 길을 배우지 말라 이방 사람들은 하늘의 징조를 두려워하거니와 너희는 그것을 두려워하지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"Do not learn the ways of the nations or be terrified by signs in the sky, though the nations are terrified by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장막이 무너지고 나의 모든 줄이 끊어졌으며 내 자녀가 나를 떠나가고 있지 아니하니 내 장막을 세울 자와 내 휘장을 칠 자가 다시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tent is destroyed; all its ropes are snapped. My sons are gone from me and are no more; no one is left now to pitch my tent or to set up my shelter.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목자들은 어리석어 여호와를 찾지 아니하므로 형통하지 못하며 그 모든 양 떼는 흩어졌도다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shepherds are senseless and do not inquire of the LORD; so they do not prosper and all their flock is scattered.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들을지어다 북방에서부터 크게 떠드는 소리가 들리니 유다 성읍들을 황폐하게 하여 승냥이의 거처가 되게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Listen! The report is coming -- a great commotion from the land of the north! It will make the towns of Judah desolate, a haunt of jackals.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여호와여 내가 알거니와 사람의 길이 자신에게 있지 아니하니 걸음을 지도함이 걷는 자에게 있지 아니하니이다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know, O LORD, that a man's life is not his own; it is not for man to direct his steps.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여호와여 나를 징계하옵시되 너그러이 하시고 진노로 하지 마옵소서 주께서 내가 없어지게 하실까 두려워하나이다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Correct me, LORD, but only with justice -- not in your anger, lest you reduce me to nothing.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주를 알지 못하는 이방 사람들과 주의 이름으로 기도하지 아니하는 족속들에게 주의 분노를 부으소서 그들은 야곱을 씹어 삼켜 멸하고 그의 거처를 황폐하게 하였나이다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Pour out your wrath on the nations that do not acknowledge you, on the peoples who do not call on your name. For they have devoured Jacob; they have devoured him completely and destroyed his homeland.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여러 나라의 풍습은 헛된 것이니 삼림에서 벤 나무요 기술공의 두 손이 도끼로 만든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customs of the peoples are worthless; they cut a tree out of the forest, and a craftsman shapes it with his chisel.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은과 금으로 그것에 꾸미고 못과 장도리로 그것을 든든히 하여 흔들리지 않게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adorn it with silver and gold; they fasten it with hammer and nails so it will not totter.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그것이 둥근 기둥 같아서 말도 못하며 걸어다니지도 못하므로 사람이 메어야 하느니라 그것이 그들에게 화를 주거나 복을 주지 못하나니 너희는 두려워하지 말라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scarecrow in a melon patch, their idols cannot speak; they must be carried because they cannot walk. Do not fear them; they can do no harm nor can they do any good."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여호와여 주와 같은 이 없나이다 주는 크시니 주의 이름이 그 권능으로 말미암아 크시니이다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is like you, O LORD; you are great, and your name is mighty in power.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이방 사람들의 왕이시여 주를 경외하지 아니할 자가 누구리이까 이는 주께 당연한 일이라 여러 나라와 여러 왕국들의 지혜로운 자들 가운데 주와 같은 이가 없음이니이다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should not revere you, O King of the nations? This is your due. Among all the wise men of the nations and in all their kingdoms, there is no one like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다 무지하고 어리석은 것이니 우상의 가르침은 나무뿐이라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all senseless and foolish; they are taught by worthless wooden idols.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다시스에서 가져온 은박과 우바스에서 가져온 금으로 꾸미되 기술공과 은장색의 손으로 만들었고 청색 자색 옷을 입었나니 이는 정교한 솜씨로 만든 것이거니와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Hammered silver is brought from Tarshish and gold from Uphaz. What the craftsman and goldsmith have made is then dressed in blue and purple -- all made by skilled workers.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