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이와 같이 내게 이르시되 너는 가서 베 띠를 사서 네 허리에 띠고 물에 적시지 말라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said to me: "Go and buy a linen belt and put it around your waist, but do not let it touch water."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악한 백성이 내 말 듣기를 거절하고 그 마음의 완악한 대로 행하며 다른 신들을 따라 그를 섬기며 그에게 절하니 그들이 이 띠가 쓸 수 없음 같이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wicked people, who refuse to listen to my words, who follow the stubbornness of their hearts and go after other gods to serve and worship them, will be like this belt -- completely useless!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말씀이니라 띠가 사람의 허리에 속함 같이 내가 이스라엘 온 집과 유다 온 집으로 내게 속하게 하여 그들로 내 백성이 되게 하며 내 이름과 명예와 영광이 되게 하려 하였으나 그들이 듣지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a belt is bound around a man's waist, so I bound the whole house of Israel and the whole house of Judah to me,' declares the LORD, `to be my people for my renown and praise and honor. But they have not listened.'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너는 이 말로 그들에게 이르기를 이스라엘의 하나님 여호와의 말씀에 모든 가죽부대가 포도주로 차리라 하셨다 하라 그리하면 그들이 네게 이르기를 모든 가죽부대가 포도주로 찰 줄을 우리가 어찌 알지 못하리요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LORD, the God of Israel, says: Every wineskin should be filled with wine.' And if they say to you, `Don't we know that every wineskin should be filled with wine?'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다시 그들에게 이르기를 여호와의 말씀에 보라 내가 이 땅의 모든 주민과 다윗의 왕위에 앉은 왕들과 제사장들과 선지자들과 예루살렘 모든 주민으로 잔뜩 취하게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tell them, `This is what the LORD says: I am going to fill with drunkenness all who live in this land, including the kings who sit on David's throne, the priests, the prophets and all those living in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그들로 피차 충돌하여 상하게 하되 부자 사이에도 그러하게 할 것이라 내가 그들을 불쌍히 여기지 아니하며 사랑하지 아니하며 아끼지 아니하고 멸하리라 하셨다 하라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smash them one against the other, fathers and sons alike, declares the LORD. I will allow no pity or mercy or compassion to keep me from destroying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들을지어다, 귀를 기울일지어다, 교만하지 말지어다, 여호와께서 말씀하셨음이라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and pay attention, do not be arrogant, for the LORD has spoken.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어둠을 일으키시기 전, 너희 발이 어두운 산에 거치기 전, 너희 바라는 빛이 사망의 그늘로 변하여 침침한 어둠이 되게 하시기 전에 너희 하나님 여호와께 영광을 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glory to the LORD your God before he brings the darkness, before your feet stumble on the darkening hills. You hope for light, but he will turn it to thick darkness and change it to deep gloom.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이를 듣지 아니하면 나의 심령이 너희 교만으로 말미암아 은밀한 곳에서 울 것이며 여호와의 양 떼가 사로잡힘으로 말미암아 눈물을 흘려 통곡하리라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not listen, I will weep in secret because of your pride; my eyes will weep bitterly, overflowing with tears, because the LORD's flock will be taken captive.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왕과 왕후에게 전하기를 스스로 낮추어 앉으라 관 곧 영광의 면류관이 내려졌다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 king and to the queen mother, "Come down from your thrones, for your glorious crowns will fall from your heads."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네겝의 성읍들이 봉쇄되어 열 자가 없고 유다가 다 잡혀가되 온전히 잡혀가도다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cities in the Negev will be shut up, and there will be no one to open them. All Judah will be carried into exile, carried completely 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여호와의 말씀대로 띠를 사서 내 허리에 띠니라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bought a belt, as the LORD directed, and put it around my waist.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눈을 들어 북방에서 오는 자들을 보라 네게 맡겼던 양 떼, 네 아름다운 양 떼는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Lift up your eyes and see those who are coming from the north. Where is the flock that was entrusted to you, the sheep of which you boasted?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너의 친구 삼았던 자를 그가 네 위에 우두머리로 세우실 때에 네가 무슨 말을 하겠느냐 네가 고통에 사로잡힘이 산고를 겪는 여인 같지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will you say when the LORD sets over you those you cultivated as your special allies? Will not pain grip you like that of a woman in labor?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마음으로 이르기를 어찌하여 이런 일이 내게 닥쳤는고 하겠으나 네 죄악이 크므로 네 치마가 들리고 네 발뒤꿈치가 상함이니라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ask yourself, "Why has this happened to me?" -- it is because of your many sins that your skirts have been torn off and your body mistreated.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구스인이 그의 피부를, 표범이 그의 반점을 변하게 할 수 있느냐 할 수 있을진대 악에 익숙한 너희도 선을 행할 수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the Ethiopian change his skin or the leopard its spots? Neither can you do good who are accustomed to doing evil.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내가 그들을 사막 바람에 불려가는 검불 같이 흩으리로다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scatter you like chaff driven by the desert wind.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여호와의 말씀이니라 이는 네 몫이요 내가 헤아려 정하여 네게 준 분깃이니 네가 나를 잊어버리고 거짓을 신뢰하는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your lot, the portion I have decreed for you," declares the LORD, "because you have forgotten me and trusted in false gods.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내가 네 치마를 네 얼굴에까지 들춰서 네 수치를 드러내리라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pull up your skirts over your face that your shame may be seen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너의 간음과 사악한 소리와 들의 작은 산 위에서 네가 행한 음란과 음행과 가증한 것을 보았노라 화 있을진저 예루살렘이여 네가 얼마나 오랜 후에야 정결하게 되겠느냐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adulteries and lustful neighings, your shameless prostitution! I have seen your detestable acts on the hills and in the fields. Woe to you, O Jerusalem! How long will you be unclean?"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말씀이 다시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 a second 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사서 네 허리에 띤 띠를 가지고 일어나 유브라데로 가서 거기서 그것을 바위 틈에 감추라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 belt you bought and are wearing around your waist, and go now to Perath and hide it there in a crevice in the rocks."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여호와께서 내게 명령하신 대로 가서 그것을 유브라데 물 가에 감추니라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and hid it at Perath, as the LORD told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 날 후에 여호와께서 내게 이르시되 일어나 유브라데로 가서 내가 네게 명령하여 거기 감추게 한 띠를 가져오라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days later the LORD said to me, "Go now to Perath and get the belt I told you to hide there."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유브라데로 가서 그 감추었던 곳을 파고 띠를 가져오니 띠가 썩어서 쓸 수 없게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to Perath and dug up the belt and took it from the place where I had hidden it, but now it was ruined and completely useless.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 내게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이와 같이 말씀하시니라 내가 유다의 교만과 예루살렘의 큰 교만을 이같이 썩게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`In the same way I will ruin the pride of Judah and the great pride of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