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여호와의 말씀이 또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word of the LORD came to 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네가 이 모든 말로 백성에게 말할 때에 그들이 네게 묻기를 여호와께서 우리에게 이 모든 큰 재앙을 선포하심은 어찌 됨이며 우리의 죄악은 무엇이며 우리가 우리 하나님 여호와께 범한 죄는 무엇이냐 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tell these people all this and they ask you, `Why has the LORD decreed such a great disaster against us? What wrong have we done? What sin have we committed against the LORD our God?'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너는 그들에게 대답하기를 여호와께서 말씀하시되 너희 조상들이 나를 버리고 다른 신들을 따라서 그들을 섬기며 그들에게 절하고 나를 버려 내 율법을 지키지 아니하였음이라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say to them, `It is because your fathers forsook me,' declares the LORD, `and followed other gods and served and worshiped them. They forsook me and did not keep my law.</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너희가 너희 조상들보다 더욱 악을 행하였도다 보라 너희가 각기 악한 마음의 완악함을 따라 행하고 나에게 순종하지 아니하였으므로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have behaved more wickedly than your fathers. See how each of you is following the stubbornness of his evil heart instead of obeying me.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너희를 이 땅에서 쫓아내어 너희와 너희 조상들이 알지 못하던 땅에 이르게 할 것이라 너희가 거기서 주야로 다른 신들을 섬기리니 이는 내가 너희에게 은혜를 베풀지 아니함이라 하셨다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will throw you out of this land into a land neither you nor your fathers have known, and there you will serve other gods day and night, for I will show you no favor.'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여호와의 말씀이니라 그러나 보라 날이 이르리니 다시는 이스라엘 자손을 애굽 땅에서 인도하여 내신 여호와께서 살아 계심을 두고 맹세하지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the days are coming," declares the LORD, "when men will no longer say, `As surely as the LORD lives, who brought the Israelites up out of Egypt,'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이스라엘 자손을 북방 땅과 그 쫓겨 났던 모든 나라에서 인도하여 내신 여호와께서 살아 계심을 두고 맹세하리라 내가 그들을 그들의 조상들에게 준 그들의 땅으로 인도하여 들이리라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will say, `As surely as the LORD lives, who brought the Israelites up out of the land of the north and out of all the countries where he had banished them.' For I will restore them to the land I gave their forefathers.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여호와의 말씀이니라 보라 내가 많은 어부를 불러다가 그들을 낚게 하며 그 후에 많은 포수를 불러다가 그들을 모든 산과 모든 언덕과 바위 틈에서 사냥하게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I will send for many fishermen," declares the LORD, "and they will catch them. After that I will send for many hunters, and they will hunt them down on every mountain and hill and from the crevices of the rocks.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이는 내 눈이 그들의 행위를 살펴보므로 그들이 내 얼굴 앞에서 숨기지 못하며 그들의 죄악이 내 목전에서 숨겨지지 못함이라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eyes are on all their ways; they are not hidden from me, nor is their sin concealed from my eyes.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내가 우선 그들의 악과 죄를 배나 갚을 것은 그들이 그 미운 물건의 시체로 내 땅을 더럽히며 그들의 가증한 것으로 내 기업에 가득하게 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repay them double for their wickedness and their sin, because they have defiled my land with the lifeless forms of their vile images and have filled my inheritance with their detestable idols."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여호와 나의 힘, 나의 요새, 환난날의 피난처시여 민족들이 땅 끝에서 주께 이르러 말하기를 우리 조상들의 계승한 바는 허망하고 거짓되고 무익한 것뿐이라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LORD, my strength and my fortress, my refuge in time of distress, to you the nations will come from the ends of the earth and say, "Our fathers possessed nothing but false gods, worthless idols that did them no good.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너는 이 땅에서 아내를 맞이하지 말며 자녀를 두지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not marry and have sons or daughters in this place."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사람이 어찌 신 아닌 것을 자기의 신으로 삼겠나이까 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men make their own gods? Yes, but they are not gods!"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여호와께서 이르시되 보라 이번에 그들에게 내 손과 내 능력을 알려서 그들로 내 이름이 여호와인 줄 알게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will teach them -- this time I will teach them my power and might. Then they will know that my name is the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 곳에서 낳은 자녀와 이 땅에서 그들을 해산한 어머니와 그들을 낳은 아버지에 대하여 여호와께서 이와 같이 말씀하시오니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is what the LORD says about the sons and daughters born in this land and about the women who are their mothers and the men who are their fathers: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그들은 독한 병으로 죽어도 아무도 슬퍼하지 않을 것이며 묻어 주지 않아 지면의 분토와 같을 것이며 칼과 기근에 망하고 그 시체는 공중의 새와 땅의 짐승의 밥이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die of deadly diseases. They will not be mourned or buried but will be like refuse lying on the ground. They will perish by sword and famine, and their dead bodies will become food for the birds of the air and the beasts of the earth."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여호와께서 이와 같이 말씀하시되 초상집에 들어가지 말라 가서 통곡하지 말며 그들을 위하여 애곡하지 말라 내가 이 백성에게서 나의 평강을 빼앗으며 인자와 사랑을 제함이라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is what the LORD says: "Do not enter a house where there is a funeral meal; do not go to mourn or show sympathy, because I have withdrawn my blessing, my love and my pity from this people," declares the LORD.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큰 자든지 작은 자든지 이 땅에서 죽으리니 그들이 매장되지 못할 것이며 그들을 위하여 애곡하는 자도 없겠고 자기 몸을 베거나 머리털을 미는 자도 없을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"Both high and low will die in this land. They will not be buried or mourned, and no one will cut himself or shave his head for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죽은 자로 말미암아 슬퍼하는 자와 떡을 떼며 위로하는 자가 없을 것이며 그들의 아버지나 어머니의 상사를 위하여 위로의 잔을 그들에게 마시게 할 자가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will offer food to comfort those who mourn for the dead -- not even for a father or a mother -- nor will anyone give them a drink to console them.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너는 잔칫집에 들어가서 그들과 함께 앉아 먹거나 마시지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do not enter a house where there is feasting and sit down to eat and drink.</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만군의 여호와 이스라엘의 하나님께서 이와 같이 말씀하시니라 보라 기뻐하는 소리와 즐거워하는 소리와 신랑의 소리와 신부의 소리를 내가 네 목전, 네 시대에 이 곳에서 끊어지게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is what the LORD Almighty, the God of Israel, says: Before your eyes and in your days I will bring an end to the sounds of joy and gladness and to the voices of bride and bridegroom in this place.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