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유다의 죄는 금강석 끝 철필로 기록되되 그들의 마음 판과 그들의 제단 뿔에 새겨졌거늘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"Judah's sin is engraved with an iron tool, inscribed with a flint point, on the tablets of their hearts and on the horns of their altars.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나 여호와는 심장을 살피며 폐부를 시험하고 각각 그의 행위와 그의 행실대로 보응하나니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the LORD search the heart and examine the mind, to reward a man according to his conduct, according to what his deeds deserve."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불의로 치부하는 자는 자고새가 낳지 아니한 알을 품음 같아서 그의 중년에 그것이 떠나겠고 마침내 어리석은 자가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Like a partridge that hatches eggs it did not lay is the man who gains riches by unjust means. When his life is half gone, they will desert him, and in the end he will prove to be a fool.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영화로우신 보좌여 시작부터 높이 계시며 우리의 성소이시며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glorious throne, exalted from the beginning, is the place of our sanctuary.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이스라엘의 소망이신 여호와여 무릇 주를 버리는 자는 다 수치를 당할 것이라 무릇 여호와를 떠나는 자는 흙에 기록이 되오리니 이는 생수의 근원이신 여호와를 버림이니이다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LORD, the hope of Israel, all who forsake you will be put to shame. Those who turn away from you will be written in the dust because they have forsaken the LORD, the spring of living water.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여호와여 주는 나의 찬송이시오니 나를 고치소서 그리하시면 내가 낫겠나이다 나를 구원하소서 그리하시면 내가 구원을 얻으리이다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Heal me, O LORD, and I will be healed; save me and I will be saved, for you are the one I praise.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보라 그들이 내게 이르기를 여호와의 말씀이 어디 있느냐 이제 임하게 할지어다 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keep saying to me, "Where is the word of the LORD? Let it now be fulfilled!"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나는 목자의 직분에서 물러가지 아니하고 주를 따랐사오며 재앙의 날도 내가 원하지 아니하였음을 주께서 아시는 바라 내 입술에서 나온 것이 주의 목전에 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not run away from being your shepherd; you know I have not desired the day of despair. What passes my lips is open before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주는 내게 두려움이 되지 마옵소서 재앙의 날에 주는 나의 피난처시니이다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a terror to me; you are my refuge in the day of disaster.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나를 박해하는 자로 치욕을 당하게 하시고 나로 치욕을 당하게 마옵소서 그들은 놀라게 하시고 나는 놀라게 하지 마시옵소서 재앙의 날을 그들에게 임하게 하시며 배나 되는 멸망으로 그들을 멸하소서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my persecutors be put to shame, but keep me from shame; let them be terrified, but keep me from terror. Bring on them the day of disaster; destroy them with double destruction.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여호와께서 내게 이와 같이 말씀하시되 너는 가서 유다 왕들이 출입하는 평민의 문과 예루살렘 모든 문에 서서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said to me: "Go and stand at the gate of the people, through which the kings of Judah go in and out; stand also at all the other gates of Jerusalem.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그들의 자녀가 높은 언덕 위 푸른 나무 곁에 있는 그 제단들과 아세라들을 생각하도다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their children remember their altars and Asherah poles beside the spreading trees and on the high hills.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무리에게 이르기를 이 문으로 들어오는 유다 왕들과 유다 모든 백성과 예루살렘 모든 주민인 너희는 여호와의 말씀을 들을지어다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them, `Hear the word of the LORD, O kings of Judah and all people of Judah and everyone living in Jerusalem who come through these gates.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여호와께서 이와 같이 말씀하시되 너희는 스스로 삼가서 안식일에 짐을 지고 예루살렘 문으로 들어오지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Be careful not to carry a load on the Sabbath day or bring it through the gates of Jerusalem.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안식일에 너희 집에서 짐을 내지 말며 어떤 일이라도 하지 말고 내가 너희 조상들에게 명령함 같이 안식일을 거룩히 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bring a load out of your houses or do any work on the Sabbath, but keep the Sabbath day holy, as I commanded your forefathers.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그들은 순종하지 아니하며 귀를 기울이지 아니하며 그 목을 곧게 하여 듣지 아니하며 교훈을 받지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they did not listen or pay attention; they were stiff-necked and would not listen or respond to discipline.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여호와의 말씀이니라 너희가 만일 삼가 나를 순종하여 안식일에 짐을 지고 이 성문으로 들어오지 아니하며 안식일을 거룩히 하여 어떤 일이라도 하지 아니하면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are careful to obey me, declares the LORD, and bring no load through the gates of this city on the Sabbath, but keep the Sabbath day holy by not doing any work on it,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다윗의 왕위에 앉아 있는 왕들과 고관들이 병거와 말을 타고 이 성문으로 들어오되 그들과 유다 모든 백성과 예루살렘 주민들이 함께 그리할 것이요 이 성은 영원히 있을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kings who sit on David's throne will come through the gates of this city with their officials. They and their officials will come riding in chariots and on horses, accompanied by the men of Judah and those living in Jerusalem, and this city will be inhabited forever.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사람들이 유다 성읍들과 예루살렘에 둘린 곳들과 베냐민 땅과 평지와 산지와 네겝으로부터 와서 번제와 희생과 소제와 유향과 감사제물을 여호와의 성전에 가져오려니와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People will come from the towns of Judah and the villages around Jerusalem, from the territory of Benjamin and the western foothills, from the hill country and the Negev, bringing burnt offerings and sacrifices, grain offerings, incense and thank offerings to the house of the LORD.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그러나 만일 너희가 나를 순종하지 아니하고 안식일을 거룩되게 아니하여 안식일에 짐을 지고 예루살렘 문으로 들어오면 내가 성문에 불을 놓아 예루살렘 궁전을 삼키게 하리니 그 불이 꺼지지 아니하리라 하셨다 할지니라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do not obey me to keep the Sabbath day holy by not carrying any load as you come through the gates of Jerusalem on the Sabbath day, then I will kindle an unquenchable fire in the gates of Jerusalem that will consume her fortresses.'"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들에 있는 나의 산아 네 온 영토의 죄로 말미암아 내가 네 재산과 네 모든 보물과 산당들로 노략을 당하게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mountain in the land and your wealth and all your treasures I will give away as plunder, together with your high places, because of sin throughout your country.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네게 준 네 기업에서 네 손을 뗄 것이며 또 내가 너로 하여금 너의 알지 못하는 땅에서 네 원수를 섬기게 하리니 이는 너희가 내 노를 맹렬하게 하여 영원히 타는 불을 일으켰음이라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Through your own fault you will lose the inheritance I gave you. I will enslave you to your enemies in a land you do not know, for you have kindled my anger, and it will burn forever."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여호와께서 이와 같이 말씀하시니라 무릇 사람을 믿으며 육신으로 그의 힘을 삼고 마음이 여호와에게서 떠난 그 사람은 저주를 받을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"Cursed is the one who trusts in man, who depends on flesh for his strength and whose heart turns away from the LORD.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그는 사막의 떨기나무 같아서 좋은 일이 오는 것을 보지 못하고 광야 간조한 곳, 건건한 땅, 사람이 살지 않는 땅에 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be like a bush in the wastelands; he will not see prosperity when it comes. He will dwell in the parched places of the desert, in a salt land where no one lives.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그러나 무릇 여호와를 의지하며 여호와를 의뢰하는 그 사람은 복을 받을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blessed is the man who trusts in the LORD, whose confidence is in him.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그는 물 가에 심어진 나무가 그 뿌리를 강변에 뻗치고 더위가 올지라도 두려워하지 아니하며 그 잎이 청청하며 가무는 해에도 걱정이 없고 결실이 그치지 아니함 같으리라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be like a tree planted by the water that sends out its roots by the stream. It does not fear when heat comes; its leaves are always green. It has no worries in a year of drought and never fails to bear fruit."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만물보다 거짓되고 심히 부패한 것은 마음이라 누가 능히 이를 알리요마는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heart is deceitful above all things and beyond cure. Who can understand it?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