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 내게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너희는 깃딤 섬들에 건너가 보며 게달에도 사람을 보내 이같은 일이 있었는지를 자세히 살펴보라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Cross over to the coasts of Kittim and look, send to Kedar and observe closely; see if there has ever been anything like this: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어느 나라가 그들의 신들을 신 아닌 것과 바꾼 일이 있느냐 그러나 나의 백성은 그의 영광을 무익한 것과 바꾸었도다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a nation ever changed its gods? (Yet they are not gods at all.) But my people have exchanged their Glory for worthless idols.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 하늘아 이 일로 말미암아 놀랄지어다 심히 떨지어다 두려워할지어다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appalled at this, O heavens, and shudder with great horror," declares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 백성이 두 가지 악을 행하였나니 곧 그들이 생수의 근원되는 나를 버린 것과 스스로 웅덩이를 판 것인데 그것은 그 물을 가두지 못할 터진 웅덩이들이니라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people have committed two sins: They have forsaken me, the spring of living water, and have dug their own cisterns, broken cisterns that cannot hold water.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이스라엘이 종이냐 씨종이냐 어찌하여 포로가 되었느냐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Israel a servant, a slave by birth? Why then has he become plunder?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어린 사자들이 그를 향하여 부르짖으며 소리를 질러 그의 땅을 황폐하게 하였으며 그의 성읍들은 불타서 주민이 없게 되었으며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Lions have roared; they have growled at him. They have laid waste his land; his towns are burned and deserted.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놉과 다바네스의 자손도 네 정수리를 상하였으니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the men of Memphis and Tahpanhes have shaved the crown of your head.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 하나님 여호와가 너를 길로 인도할 때에 네가 그를 떠남으로 이를 자취함이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not brought this on yourselves by forsaking the LORD your God when he led you in the way?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시홀의 물을 마시려고 애굽으로 가는 길에 있음은 어찌 됨이며 또 네가 그 강물을 마시려고 앗수르로 가는 길에 있음은 어찌 됨이냐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why go to Egypt to drink water from the Shihor? And why go to Assyria to drink water from the River?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 악이 너를 징계하겠고 네 반역이 너를 책망할 것이라 그런즉 네 하나님 여호와를 버림과 네 속에 나를 경외함이 없는 것이 악이요 고통인 줄 알라 주 만군의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wickedness will punish you; your backsliding will rebuke you. Consider then and realize how evil and bitter it is for you when you forsake the LORD your God and have no awe of me," declares the Lord, the LORD Almighty.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가서 예루살렘의 귀에 외칠지니라 여호와께서 이와 같이 말씀하시기를 내가 너를 위하여 네 청년 때의 인애와 네 신혼 때의 사랑을 기억하노니 곧 씨 뿌리지 못하는 땅, 그 광야에서 나를 따랐음이니라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and proclaim in the hearing of Jerusalem: "`I remember the devotion of your youth, how as a bride you loved me and followed me through the desert, through a land not sown.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옛적부터 네 멍에를 꺾고 네 결박을 끊으며 말하기를 나는 순종하지 아니하리라 하고 모든 높은 산 위에서와 모든 푸른 나무 아래에서 너는 몸을 굽혀 행음하도다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"Long ago you broke off your yoke and tore off your bonds; you said, `I will not serve you!' Indeed, on every high hill and under every spreading tree you lay down as a prostitute.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너를 순전한 참 종자 곧 귀한 포도나무로 심었거늘 내게 대하여 이방 포도나무의 악한 가지가 됨은 어찌 됨이냐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had planted you like a choice vine of sound and reliable stock. How then did you turn against me into a corrupt, wild vine?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주 여호와의 말씀이니라 네가 잿물로 스스로 씻으며 네가 많은 비누를 쓸지라도 네 죄악이 내 앞에 그대로 있으리니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you wash yourself with soda and use an abundance of soap, the stain of your guilt is still before me," declares the Sovereign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네가 어찌 말하기를 나는 더럽혀지지 아니하였다 바알들의 뒤를 따르지 아니하였다 하겠느냐 골짜기 속에 있는 네 길을 보라 네 행한 바를 알 것이니라 발이 빠른 암낙타가 그의 길을 어지러이 달리는 것과 같았으며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you say, `I am not defiled; I have not run after the Baals'? See how you behaved in the valley; consider what you have done. You are a swift she-camel running here and there,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너는 광야에 익숙한 들암나귀들이 그들의 성욕이 일어나므로 헐떡거림 같았도다 그 발정기에 누가 그것을 막으리요 그것을 찾는 것들이 수고하지 아니하고 그 발정기에 만나리라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wild donkey accustomed to the desert, sniffing the wind in her craving -- in her heat who can restrain her? Any males that pursue her need not tire themselves; at mating time they will find her.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또 말하기를 네 발을 제어하여 벗은 발이 되게 하지 말며 목을 갈하게 하지 말라 하였으나 오직 너는 말하기를 아니라 이는 헛된 말이라 내가 이방 신들을 사랑하였은즉 그를 따라 가겠노라 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run until your feet are bare and your throat is dry. But you said, `It's no use! I love foreign gods, and I must go after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도둑이 붙들리면 수치를 당함 같이 이스라엘 집 곧 그들의 왕들과 지도자들과 제사장들과 선지자들이 수치를 당하였느니라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a thief is disgraced when he is caught, so the house of Israel is disgraced -- they, their kings and their officials, their priests and their prophets.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그들이 나무를 향하여 너는 나의 아버지라 하며 돌을 향하여 너는 나를 낳았다 하고 그들의 등을 내게로 돌리고 그들의 얼굴은 내게로 향하지 아니하다가 그들이 환난을 당할 때에는 이르기를 일어나 우리를 구원하소서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say to wood, `You are my father,' and to stone, `You gave me birth.' They have turned their backs to me and not their faces; yet when they are in trouble, they say, `Come and save us!'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너를 위하여 네가 만든 네 신들이 어디 있느냐 그들이 네가 환난을 당할 때에 구원할 수 있으면 일어날 것이니라 유다여 너의 신들이 너의 성읍 수와 같도다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then are the gods you made for yourselves? Let them come if they can save you when you are in trouble! For you have as many gods as you have towns, O Judah.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너희가 나에게 대항함은 어찌 됨이냐 너희가 다 내게 잘못하였느니라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bring charges against me? You have all rebelled against me," declares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이스라엘은 여호와를 위한 성물 곧 그의 소산 중 첫 열매이니 그를 삼키는 자면 모두 벌을 받아 재앙이 그들에게 닥치리라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was holy to the LORD, the firstfruits of his harvest; all who devoured her were held guilty, and disaster overtook them,'" declares the LORD.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너희 자녀들을 때린 것이 무익함은 그들이 징계를 받아들이지 아니함이라 너희 칼이 사나운 사자 같이 너희 선지자들을 삼켰느니라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vain I punished your people; they did not respond to correction. Your sword has devoured your prophets like a ravening lion.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 이 세대여 여호와의 말을 들어 보라 내가 이스라엘에게 광야가 되었었느냐 캄캄한 땅이 되었었느냐 무슨 이유로 내 백성이 말하기를 우리는 놓였으니 다시 주께로 가지 아니하겠다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of this generation, consider the word of the LORD: "Have I been a desert to Israel or a land of great darkness? Why do my people say, `We are free to roam; we will come to you no more'?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처녀가 어찌 그의 패물을 잊겠느냐 신부가 어찌 그의 예복을 잊겠느냐 오직 내 백성은 나를 잊었나니 그 날 수는 셀 수 없거늘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Does a maiden forget her jewelry, a bride her wedding ornaments? Yet my people have forgotten me, days without number.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네가 어찌 사랑을 얻으려고 네 행위를 아름답게 꾸미느냐 그러므로 네 행위를 악한 여자들에게까지 가르쳤으며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skilled you are at pursuing love! Even the worst of women can learn from your ways.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또 네 옷단에는 죄 없는 가난한 자를 죽인 피가 묻었나니 그들이 담 구멍을 뚫었기 때문이 아니라 오직 이 모든 일 때문이니라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your clothes men find the lifeblood of the innocent poor, though you did not catch them breaking in. Yet in spite of all this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그러나 너는 말하기를 나는 무죄하니 그의 진노가 참으로 내게서 떠났다 하거니와 보라 네 말이 나는 죄를 범하지 아니하였다 하였으므로 내가 너를 심판하리라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say, `I am innocent; he is not angry with me.' But I will pass judgment on you because you say, `I have not sinned.'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네가 어찌하여 네 길을 바꾸어 부지런히 돌아다니느냐 네가 앗수르로 말미암아 수치를 당함 같이 또한 애굽으로 말미암아 수치를 당할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go about so much, changing your ways? You will be disappointed by Egypt as you were by Assyria.</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네가 두 손으로 네 머리를 싸고 거기서도 나가리니 이는 네가 의지하는 자들을 나 여호와가 버렸으므로 네가 그들로 말미암아 형통하지 못할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also leave that place with your hands on your head, for the LORD has rejected those you trust; you will not be helped by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야곱의 집과 이스라엘의 집 모든 족속들아 여호와의 말씀을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the word of the LORD, O house of Jacob, all you clans of the house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나 여호와가 이와 같이 말하노라 너희 조상들이 내게서 무슨 불의함을 보았기에 나를 멀리 하고 가서 헛된 것을 따라 헛되이 행하였느냐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"What fault did your fathers find in me, that they strayed so far from me? They followed worthless idols and became worthless themselves.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우리를 애굽 땅에서 인도하여 내시고 광야 곧 사막과 구덩이 땅, 건조하고 사망의 그늘진 땅, 사람이 그 곳으로 다니지 아니하고 그 곳에 사람이 거주하지 아니하는 땅을 우리가 통과하게 하시던 여호와께서 어디 계시냐 하고 말하지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did not ask, `Where is the LORD, who brought us up out of Egypt and led us through the barren wilderness, through a land of deserts and rifts, a land of drought and darkness, a land where no one travels and no one lives?'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너희를 기름진 땅에 인도하여 그것의 열매와 그것의 아름다운 것을 먹게 하였거늘 너희가 이리로 들어와서는 내 땅을 더럽히고 내 기업을 역겨운 것으로 만들었으며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brought you into a fertile land to eat its fruit and rich produce. But you came and defiled my land and made my inheritance detestable.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제사장들은 여호와께서 어디 계시냐 말하지 아니하였으며 율법을 다루는 자들은 나를 알지 못하며 관리들도 나에게 반역하며 선지자들은 바알의 이름으로 예언하고 무익한 것들을 따랐느니라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did not ask, `Where is the LORD?' Those who deal with the law did not know me; the leaders rebelled against me. The prophets prophesied by Baal, following worthless idols.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내가 다시 싸우고 너희 자손들과도 싸우리라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bring charges against you again," declares the LORD. "And I will bring charges against your children's children.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