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말씀이니라 내 목장의 양 떼를 멸하며 흩어지게 하는 목자에게 화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the shepherds who are destroying and scattering the sheep of my pasture!" declares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땅에 간음하는 자가 가득하도다 저주로 말미암아 땅이 슬퍼하며 광야의 초장들이 마르나니 그들의 행위가 악하고 힘쓰는 것이 정직하지 못함이로다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land is full of adulterers; because of the curse the land lies parched and the pastures in the desert are withered. The prophets follow an evil course and use their power unjustly.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여호와의 말씀이니라 선지자와 제사장이 다 사악한지라 내가 내 집에서도 그들의 악을 발견하였노라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"Both prophet and priest are godless; even in my temple I find their wickedness," declares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그들의 길이 그들에게 어두운 가운데 미끄러운 곳과 같이 되고 그들이 밀어냄을 당하여 그 길에 엎드러질 것이라 그들을 벌하는 해에 내가 그들에게 재앙을 내리리라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their path will become slippery; they will be banished to darkness and there they will fall. I will bring disaster on them in the year they are punished," declares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사마리아 선지자들 가운데 우매함을 보았나니 그들은 바알을 의지하고 예언하여 내 백성 이스라엘을 그릇되게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"Among the prophets of Samaria I saw this repulsive thing: They prophesied by Baal and led my people Israel astray.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예루살렘 선지자들 가운데도 가증한 일을 보았나니 그들은 간음을 행하며 거짓을 말하며 악을 행하는 자의 손을 강하게 하여 사람으로 그 악에서 돌이킴이 없게 하였은즉 그들은 다 내 앞에서 소돔과 다름이 없고 그 주민은 고모라와 다름이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among the prophets of Jerusalem I have seen something horrible: They commit adultery and live a lie. They strengthen the hands of evildoers, so that no one turns from his wickedness. They are all like Sodom to me; the people of Jerusalem are like Gomorrah."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그러므로 만군의 여호와께서 선지자에 대하여 이와 같이 말씀하시니라 보라 내가 그들에게 쑥을 먹이며 독한 물을 마시게 하리니 이는 사악이 예루살렘 선지자들로부터 나와서 온 땅에 퍼짐이라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Almighty says concerning the prophets: "I will make them eat bitter food and drink poisoned water, because from the prophets of Jerusalem ungodliness has spread throughout the land."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만군의 여호와께서 이와 같이 말씀하시되 너희에게 예언하는 선지자들의 말을 듣지 말라 그들은 너희에게 헛된 것을 가르치나니 그들이 말한 묵시는 자기 마음으로 말미암은 것이요 여호와의 입에서 나온 것이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"Do not listen to what the prophets are prophesying to you; they fill you with false hopes. They speak visions from their own minds, not from the mouth of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항상 그들이 나를 멸시하는 자에게 이르기를 너희가 평안하리라 여호와의 말씀이니라 하며 또 자기 마음이 완악한 대로 행하는 모든 사람에게 이르기를 재앙이 너희에게 임하지 아니하리라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keep saying to those who despise me, `The LORD says: You will have peace.' And to all who follow the stubbornness of their hearts they say, `No harm will come to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누가 여호와의 회의에 참여하여 그 말을 알아들었으며 누가 귀를 기울여 그 말을 들었느냐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which of them has stood in the council of the LORD to see or to hear his word? Who has listened and heard his word?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보라 여호와의 노여움이 일어나 폭풍과 회오리바람처럼 악인의 머리를 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the storm of the LORD will burst out in wrath, a whirlwind swirling down on the heads of the wicked.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그러므로 이스라엘의 하나님 여호와께서 내 백성을 기르는 목자에게 이와 같이 말씀하시니라 너희가 내 양 떼를 흩으며 그것을 몰아내고 돌보지 아니하였도다 보라 내가 너희의 악행 때문에 너희에게 보응하리라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the God of Israel, says to the shepherds who tend my people: "Because you have scattered my flock and driven them away and have not bestowed care on them, I will bestow punishment on you for the evil you have done," declares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여호와의 진노가 내 마음의 뜻하는 바를 행하여 이루기까지는 그치지 아니하나니 너희가 끝날에 그것을 완전히 깨달으리라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anger of the LORD will not turn back until he fully accomplishes the purposes of his heart. In days to come you will understand it clearly.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 선지자들은 내가 보내지 아니하였어도 달음질하며 내가 그들에게 이르지 아니하였어도 예언하였은즉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did not send these prophets, yet they have run with their message; I did not speak to them, yet they have prophesied.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그들이 만일 나의 회의에 참여하였더라면 내 백성에게 내 말을 들려서 그들을 악한 길과 악한 행위에서 돌이키게 하였으리라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they had stood in my council, they would have proclaimed my words to my people and would have turned them from their evil ways and from their evil deeds.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여호와의 말씀이니라 나는 가까운 데에 있는 하나님이요 먼 데에 있는 하나님은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 I only a God nearby," declares the LORD, "and not a God far away?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여호와의 말씀이니라 사람이 내게 보이지 아니하려고 누가 자신을 은밀한 곳에 숨길 수 있겠느냐 여호와가 말하노라 나는 천지에 충만하지 아니하냐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Can anyone hide in secret places so that I cannot see him?" declares the LORD. "Do not I fill heaven and earth?" declares the LORD.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 이름으로 거짓을 예언하는 선지자들의 말에 내가 꿈을 꾸었다 꿈을 꾸었다고 말하는 것을 내가 들었노라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heard what the prophets say who prophesy lies in my name. They say, `I had a dream! I had a dream!'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거짓을 예언하는 선지자들이 언제까지 이 마음을 품겠느냐 그들은 그 마음의 간교한 것을 예언하느니라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long will this continue in the hearts of these lying prophets, who prophesy the delusions of their own minds?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그들이 서로 꿈 꾼 것을 말하니 그 생각인즉 그들의 조상들이 바알로 말미암아 내 이름을 잊어버린 것 같이 내 백성으로 내 이름을 잊게 하려 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think the dreams they tell one another will make my people forget my name, just as their fathers forgot my name through Baal worship.</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여호와의 말씀이니라 꿈을 꾼 선지자는 꿈을 말할 것이요 내 말을 받은 자는 성실함으로 내 말을 말할 것이라 겨가 어찌 알곡과 같겠느냐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the prophet who has a dream tell his dream, but let the one who has my word speak it faithfully. For what has straw to do with grain?" declares the LORD.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여호와의 말씀이니라 내 말이 불 같지 아니하냐 바위를 쳐서 부스러뜨리는 방망이 같지 아니하냐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not my word like fire," declares the LORD, "and like a hammer that breaks a rock in pieces?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내 양 떼의 남은 것을 그 몰려 갔던 모든 지방에서 모아 다시 그 우리로 돌아오게 하리니 그들의 생육이 번성할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myself will gather the remnant of my flock out of all the countries where I have driven them and will bring them back to their pasture, where they will be fruitful and increase in number.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여호와의 말씀이라 그러므로 보라 서로 내 말을 도둑질하는 선지자들을 내가 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declares the LORD, "I am against the prophets who steal from one another words supposedly from me.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여호와의 말씀이니라 보라 그들이 혀를 놀려 여호와가 말씀하셨다 하는 선지자들을 내가 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 declares the LORD, "I am against the prophets who wag their own tongues and yet declare, `The LORD declares.'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여호와의 말씀이니라 보라 거짓 꿈을 예언하여 이르며 거짓과 헛된 자만으로 내 백성을 미혹하게 하는 자를 내가 치리라 내가 그들을 보내지 아니하였으며 명령하지 아니하였나니 그들은 이 백성에게 아무 유익이 없느니라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I am against those who prophesy false dreams," declares the LORD. "They tell them and lead my people astray with their reckless lies, yet I did not send or appoint them. They do not benefit these people in the least," declares the LORD.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 백성이나 선지자나 제사장이 네게 물어 이르기를 여호와의 엄중한 말씀이 무엇인가 묻거든 너는 그들에게 대답하기를 엄중한 말씀이 무엇이냐 묻느냐 여호와의 말씀에 내가 너희를 버리리라 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these people, or a prophet or a priest, ask you, `What is the oracle of the LORD?' say to them, `What oracle? I will forsake you, declares the LORD.'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또 여호와의 엄중한 말씀이라 하는 선지자에게나 제사장에게나 백성에게는 내가 그 사람과 그 집안을 벌하리라 하셨다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prophet or a priest or anyone else claims, `This is the oracle of the LORD,' I will punish that man and his household.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너희는 서로 이웃과 형제에게 묻기를 여호와께서 무엇이라 응답하셨으며 여호와께서 무엇이라 말씀하셨느냐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each of you keeps on saying to his friend or relative: `What is the LORD's answer?' or `What has the LORD spoken?'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다시는 여호와의 엄중한 말씀이라 말하지 말라 각 사람의 말이 자기에게 중벌이 되리니 이는 너희가 살아 계신 하나님, 만군의 여호와 우리 하나님의 말씀을 망령되이 사용함이니라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must not mention `the oracle of the LORD' again, because every man's own word becomes his oracle and so you distort the words of the living God, the LORD Almighty, our God.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너는 또 선지자에게 말하기를 여호와께서 네게 무엇이라 대답하셨으며 여호와께서 무엇이라 말씀하셨느냐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you keep saying to a prophet: `What is the LORD's answer to you?' or `What has the LORD spoken?'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너희는 여호와의 엄중한 말씀이라 말하도다 그러므로 여호와께서 이와 같이 말씀하시되 내가 너희에게 사람을 보내어 이 말씀은 여호와의 엄중한 말씀이니 너희는 말하지 말라 하였으나 너희가 여호와의 엄중한 말씀이라 하였은즉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you claim, `This is the oracle of the LORD,' this is what the LORD says: You used the words, `This is the oracle of the LORD,' even though I told you that you must not claim, `This is the oracle of the LORD.'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내가 너희를 온전히 잊어버리며 내가 너희와 너희 조상들에게 준 이 성읍을 내 앞에서 내버려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will surely forget you and cast you out of my presence along with the city I gave to you and your fathers.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그들을 기르는 목자들을 그들 위에 세우리니 그들이 다시는 두려워하거나 놀라거나 잃어 버리지 아니하리라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place shepherds over them who will tend them, and they will no longer be afraid or terrified, nor will any be missing," declares the LORD.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너희는 영원한 치욕과 잊지 못할 영구한 수치를 당하게 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upon you everlasting disgrace -- everlasting shame that will not be forgotten."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여호와의 말씀이니라 보라 때가 이르리니 내가 다윗에게 한 의로운 가지를 일으킬 것이라 그가 왕이 되어 지혜롭게 다스리며 세상에서 정의와 공의를 행할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days are coming," declares the LORD, "when I will raise up to David a righteous Branch, a King who will reign wisely and do what is just and right in the land.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그의 날에 유다는 구원을 받겠고 이스라엘은 평안히 살 것이며 그의 이름은 여호와 우리의 공의라 일컬음을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his days Judah will be saved and Israel will live in safety. This is the name by which he will be called: The LORD Our Righteousness.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여호와의 말씀이니라 보라 날이 이르리니 그들이 다시는 이스라엘 자손을 애굽 땅에서 인도하여 내신 여호와의 사심으로 맹세하지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the days are coming," declares the LORD, "when people will no longer say, `As surely as the LORD lives, who brought the Israelites up out of Egypt,'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이스라엘 집 자손을 북쪽 땅, 그 모든 쫓겨났던 나라에서 인도하여 내신 여호와의 사심으로 맹세할 것이며 그들이 자기 땅에 살리라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will say, `As surely as the LORD lives, who brought the descendants of Israel up out of the land of the north and out of all the countries where he had banished them.' Then they will live in their own land."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선지자들에 대한 말씀이라 내 마음이 상하며 내 모든 뼈가 떨리며 내가 취한 사람 같으며 포도주에 잡힌 사람 같으니 이는 여호와와 그 거룩한 말씀 때문이라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Concerning the prophets: My heart is broken within me; all my bones tremble. I am like a drunken man, like a man overcome by wine, because of the LORD and his holy words.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