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바벨론의 느부갓네살 왕이 유다 왕 여호야김의 아들 여고냐와 유다 고관들과 목공들과 철공들을 예루살렘에서 바벨론으로 옮긴 후에 여호와께서 여호와의 성전 앞에 놓인 무화과 두 광주리를 내게 보이셨는데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Jehoiachin son of Jehoiakim king of Judah and the officials, the craftsmen and the artisans of Judah were carried into exile from Jerusalem to Babylon by Nebuchadnezzar king of Babylon, the LORD showed me two baskets of figs placed in front of the temple of the LORD.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내가 칼과 기근과 전염병을 그들 가운데 보내 그들이 내가 그들과 그들의 조상들에게 준 땅에서 멸절하기까지 이르게 하리라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send the sword, famine and plague against them until they are destroyed from the land I gave to them and their fathers.'"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한 광주리에는 처음 익은 듯한 극히 좋은 무화과가 있고 한 광주리에는 나빠서 먹을 수 없는 극히 나쁜 무화과가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basket had very good figs, like those that ripen early; the other basket had very poor figs, so bad they could not be eaten.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여호와께서 내게 이르시되 예레미야야 네가 무엇을 보느냐 하시매 내가 대답하되 무화과이온데 그 좋은 무화과는 극히 좋고 그 나쁜 것은 아주 나빠서 먹을 수 없게 나쁘니이다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asked me, "What do you see, Jeremiah?" "Figs," I answered. "The good ones are very good, but the poor ones are so bad they cannot be eaten."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여호와의 말씀이 또 내게 임하니라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word of the LORD came to me: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이스라엘의 하나님 여호와께서 이와 같이 말씀하시니라 내가 이 곳에서 옮겨 갈대아인의 땅에 이르게 한 유다 포로를 이 좋은 무화과 같이 잘 돌볼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the God of Israel, says: `Like these good figs, I regard as good the exiles from Judah, whom I sent away from this place to the land of the Babylonians.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내가 그들을 돌아보아 좋게 하여 다시 이 땅으로 인도하여 세우고 헐지 아니하며 심고 뽑지 아니하겠고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eyes will watch over them for their good, and I will bring them back to this land. I will build them up and not tear them down; I will plant them and not uproot them.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내가 여호와인 줄 아는 마음을 그들에게 주어서 그들이 전심으로 내게 돌아오게 하리니 그들은 내 백성이 되겠고 나는 그들의 하나님이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give them a heart to know me, that I am the LORD. They will be my people, and I will be their God, for they will return to me with all their heart.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여호와께서 이와 같이 말씀하시니라 내가 유다의 왕 시드기야와 그 고관들과 예루살렘의 남은 자로서 이 땅에 남아 있는 자와 애굽 땅에 사는 자들을 나빠서 먹을 수 없는 이 나쁜 무화과 같이 버리되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like the poor figs, which are so bad they cannot be eaten,' says the LORD, `so will I deal with Zedekiah king of Judah, his officials and the survivors from Jerusalem, whether they remain in this land or live in Egypt.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세상 모든 나라 가운데 흩어서 그들에게 환난을 당하게 할 것이며 또 그들에게 내가 쫓아 보낼 모든 곳에서 부끄러움을 당하게 하며 말 거리가 되게 하며 조롱과 저주를 받게 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make them abhorrent and an offense to all the kingdoms of the earth, a reproach and a byword, an object of ridicule and cursing, wherever I banish them.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