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선지자 예레미야가 예루살렘에서 이같은 편지를 느부갓네살이 예루살렘에서 바벨론으로 끌고 간 포로 중 남아 있는 장로들과 제사장들과 선지자들과 모든 백성에게 보냈는데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text of the letter that the prophet Jeremiah sent from Jerusalem to the surviving elders among the exiles and to the priests, the prophets and all the other people Nebuchadnezzar had carried into exile from Jerusalem to Babylon.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이와 같이 말씀하시니라 바벨론에서 칠십 년이 차면 내가 너희를 돌보고 나의 선한 말을 너희에게 성취하여 너희를 이 곳으로 돌아오게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"When seventy years are completed for Babylon, I will come to you and fulfill my gracious promise to bring you back to this place.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여호와의 말씀이니라 너희를 향한 나의 생각을 내가 아나니 평안이요 재앙이 아니니라 너희에게 미래와 희망을 주는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know the plans I have for you," declares the LORD, "plans to prosper you and not to harm you, plans to give you hope and a future.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너희가 내게 부르짖으며 내게 와서 기도하면 내가 너희들의 기도를 들을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call upon me and come and pray to me, and I will listen to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너희가 온 마음으로 나를 구하면 나를 찾을 것이요 나를 만나리라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seek me and find me when you seek me with all your heart.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이것은 여호와의 말씀이니라 나는 너희들을 만날 것이며 너희를 포로된 중에서 다시 돌아오게 하되 내가 쫓아 보내었던 나라들과 모든 곳에서 모아 사로잡혀 떠났던 그 곳으로 돌아오게 하리라 이것은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be found by you," declares the LORD, "and will bring you back from captivity. I will gather you from all the nations and places where I have banished you," declares the LORD, "and will bring you back to the place from which I carried you into exile."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너희가 말하기를 여호와께서 우리를 위하여 바벨론에서 선지자를 일으키셨느니라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say, "The LORD has raised up prophets for us in Babylon,"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다윗의 왕좌에 앉은 왕과 이 성에 사는 모든 백성 곧 너희와 함께 포로 되어 가지 아니한 너희 형제에게 여호와께서 이와 같이 말씀하셨느니라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this is what the LORD says about the king who sits on David's throne and all the people who remain in this city, your countrymen who did not go with you into exile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만군의 여호와께서 이와 같이 말씀하시되 보라 내가 칼과 기근과 전염병을 그들에게 보내어 그들에게 상하여 먹을 수 없는 몹쓸 무화과 같게 하겠고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yes, this is what the LORD Almighty says: "I will send the sword, famine and plague against them and I will make them like poor figs that are so bad they cannot be eaten.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칼과 기근과 전염병으로 그들을 뒤따르게 하며 그들을 세계 여러 나라 가운데에 흩어 학대를 당하게 할 것이며 내가 그들을 쫓아낸 나라들 가운데에서 저주와 경악과 조소와 수모의 대상이 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pursue them with the sword, famine and plague and will make them abhorrent to all the kingdoms of the earth and an object of cursing and horror, of scorn and reproach, among all the nations where I drive them.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여호와의 말씀이니라 너희들이 내 말을 듣지 않았기 때문이니라 내가 내 종 선지자들을 너희들에게 꾸준히 보냈으나 너희는 그들의 말을 듣지 않았느니라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they have not listened to my words," declares the LORD, "words that I sent to them again and again by my servants the prophets. And you exiles have not listened either," declares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때는 여고니야 왕과 왕후와 궁중 내시들과 유다와 예루살렘의 고관들과 기능공과 토공들이 예루살렘에서 떠난 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after King Jehoiachin and the queen mother, the court officials and the leaders of Judah and Jerusalem, the craftsmen and the artisans had gone into exile from Jerusalem.)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그런즉 내가 예루살렘에서 바벨론으로 보낸 너희 모든 포로여 여호와의 말씀을 들을지니라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hear the word of the LORD, all you exiles whom I have sent away from Jerusalem to Babylon.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만군의 여호와 이스라엘의 하나님께서 골라야의 아들 아합과 마아세야의 아들 시드기야에 대하여 이와 같이 말씀하시니라 그들은 내 이름으로 너희에게 거짓을 예언한 자라 보라 내가 그들을 바벨론의 왕 느부갓네살의 손에 넘기리니 그가 너희 눈 앞에서 그들을 죽일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the God of Israel, says about Ahab son of Kolaiah and Zedekiah son of Maaseiah, who are prophesying lies to you in my name: "I will hand them over to Nebuchadnezzar king of Babylon, and he will put them to death before your very eyes.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바벨론에 있는 유다의 모든 포로가 그들을 저줏거리로 삼아서 이르기를 여호와께서 너를 바벨론 왕이 불살라 죽인 시드기야와 아합 같게 하시기를 원하노라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them, all the exiles from Judah who are in Babylon will use this curse: `The LORD treat you like Zedekiah and Ahab, whom the king of Babylon burned in the fire.'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이는 그들이 이스라엘 중에서 어리석게 행하여 그 이웃의 아내와 간음하며 내가 그들에게 명령하지 아니한 거짓을 내 이름으로 말함이라 나는 알고 있는 자로서 증인이니라 여호와의 말씀이니라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they have done outrageous things in Israel; they have committed adultery with their neighbors' wives and in my name have spoken lies, which I did not tell them to do. I know it and am a witness to it," declares the LORD.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너는 느헬람 사람 스마야에게 이같이 말하여 이르라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Shemaiah the Nehelamite,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만군의 여호와 이스라엘의 하나님께서 이와 같이 말씀하여 이르시되 네가 네 이름으로 예루살렘에 있는 모든 백성과 제사장 마아세야의 아들 스바냐와 모든 제사장에게 글을 보내 이르기를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the God of Israel, says: You sent letters in your own name to all the people in Jerusalem, to Zephaniah son of Maaseiah the priest, and to all the other priests. You said to Zephaniah,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여호와께서 너를 제사장 여호야다를 대신하여 제사장을 삼아 여호와의 성전 감독자로 세우심은 모든 미친 자와 선지자 노릇을 하는 자들을 목에 씌우는 나무 고랑과 목에 씌우는 쇠 고랑을 채우게 하심이어늘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appointed you priest in place of Jehoiada to be in charge of the house of the LORD; you should put any madman who acts like a prophet into the stocks and neck-irons.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이제 네가 어찌하여 너희 중에 선지자 노릇을 하는 아나돗 사람 예레미야를 책망하지 아니하느냐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why have you not reprimanded Jeremiah from Anathoth, who poses as a prophet among you?</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그가 바벨론에 있는 우리에게 편지하기를 오래 지내야 하리니 너희는 집을 짓고 살며 밭을 일구고 그 열매를 먹으라 하셨다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sent this message to us in Babylon: It will be a long time. Therefore build houses and settle down; plant gardens and eat what they produce.'"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제사장 스바냐가 스마야의 글을 선지자 예레미야에게 읽어서 들려 줄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Zephaniah the priest, however, read the letter to Jeremiah the prophet.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유다의 왕 시드기야가 바벨론으로 보내어 바벨론의 왕 느부갓네살에게로 가게 한 사반의 아들 엘라사와 힐기야의 아들 그마랴 편으로 말하되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entrusted the letter to Elasah son of Shaphan and to Gemariah son of Hilkiah, whom Zedekiah king of Judah sent to King Nebuchadnezzar in Babylon. It said: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여호와의 말씀이 예레미야에게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Jeremiah: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너는 모든 포로에게 전언하여 이르기를 여호와께서 느헬람 사람 스마야를 두고 이같이 말씀하셨느니라 내가 그를 보내지 아니하였거늘 스마야가 너희에게 예언하고 너희에게 거짓을 믿게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"Send this message to all the exiles: `This is what the LORD says about Shemaiah the Nehelamite: Because Shemaiah has prophesied to you, even though I did not send him, and has led you to believe a lie,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그러므로 여호와께서 이와 같이 말씀하시니라 보라 내가 느헬람 사람 스마야와 그의 자손을 벌하리니 그가 나 여호와께 패역한 말을 하였기 때문에 이 백성 중에 살아 남을 그의 자손이 하나도 없을 것이라 내가 내 백성에게 행하려 하는 복된 일을 그가 보지 못하리라 하셨느니라 이것은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I will surely punish Shemaiah the Nehelamite and his descendants. He will have no one left among this people, nor will he see the good things I will do for my people, declares the LORD, because he has preached rebellion against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만군의 여호와 이스라엘의 하나님께서 예루살렘에서 바벨론으로 사로잡혀 가게 한 모든 포로에게 이와 같이 말씀하시니라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the God of Israel, says to all those I carried into exile from Jerusalem to Babylon: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너희는 집을 짓고 거기에 살며 텃밭을 만들고 그 열매를 먹으라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"Build houses and settle down; plant gardens and eat what they produce.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아내를 맞이하여 자녀를 낳으며 너희 아들이 아내를 맞이하며 너희 딸이 남편을 맞아 그들로 자녀를 낳게 하여 너희가 거기에서 번성하고 줄어들지 아니하게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Marry and have sons and daughters; find wives for your sons and give your daughters in marriage, so that they too may have sons and daughters. Increase in number there; do not decrease.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너희는 내가 사로잡혀 가게 한 그 성읍의 평안을 구하고 그를 위하여 여호와께 기도하라 이는 그 성읍이 평안함으로 너희도 평안할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seek the peace and prosperity of the city to which I have carried you into exile. Pray to the LORD for it, because if it prospers, you too will prosper."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만군의 여호와 이스라엘의 하나님께서 이와 같이 말하노라 너희 중에 있는 선지자들에게와 점쟁이에게 미혹되지 말며 너희가 꾼 꿈도 곧이 듣고 믿지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Yes, this is what the LORD Almighty, the God of Israel, says: "Do not let the prophets and diviners among you deceive you. Do not listen to the dreams you encourage them to have.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그들을 보내지 아니하였어도 그들이 내 이름으로 거짓을 예언함이라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prophesying lies to you in my name. I have not sent them," declares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