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그들이 말하기를 가령 사람이 그의 아내를 버리므로 그가 그에게서 떠나 타인의 아내가 된다 하자 남편이 그를 다시 받겠느냐 그리하면 그 땅이 크게 더러워지지 아니하겠느냐 하느니라 네가 많은 무리와 행음하고서도 내게로 돌아오려느냐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divorces his wife and she leaves him and marries another man, should he return to her again? Would not the land be completely defiled? But you have lived as a prostitute with many lovers -- would you now return to me?" declares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모든 일이 있어도 그의 반역한 자매 유다가 진심으로 내게 돌아오지 아니하고 거짓으로 할 뿐이니라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spite of all this, her unfaithful sister Judah did not return to me with all her heart, but only in pretense," declares the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내게 이르시되 배역한 이스라엘은 반역한 유다보다 자신이 더 의로움이 나타났나니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 "Faithless Israel is more righteous than unfaithful Judah.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너는 가서 북을 향하여 이 말을 선포하여 이르라 여호와께서 이르시되 배역한 이스라엘아 돌아오라 나의 노한 얼굴을 너희에게로 향하지 아니하리라 나는 긍휼이 있는 자라 노를 한없이 품지 아니하느니라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proclaim this message toward the north: "`Return, faithless Israel,' declares the LORD, `I will frown on you no longer, for I am merciful,' declares the LORD, `I will not be angry forever.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너는 오직 네 죄를 자복하라 이는 네 하나님 여호와를 배반하고 네 길로 달려 이방인들에게로 나아가 모든 푸른 나무 아래로 가서 내 목소리를 듣지 아니하였음이라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Only acknowledge your guilt -- you have rebelled against the LORD your God, you have scattered your favors to foreign gods under every spreading tree, and have not obeyed me,'" declares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여호와의 말씀이니라 배역한 자식들아 돌아오라 나는 너희 남편임이라 내가 너희를 성읍에서 하나와 족속 중에서 둘을 택하여 너희를 시온으로 데려오겠고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"Return, faithless people," declares the LORD, "for I am your husband. I will choose you -- one from a town and two from a clan -- and bring you to Zion.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또 내 마음에 합한 목자들을 너희에게 주리니 그들이 지식과 명철로 너희를 양육하리라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give you shepherds after my own heart, who will lead you with knowledge and understanding.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여호와의 말씀이니라 너희가 이 땅에서 번성하여 많아질 때에는 사람들이 여호와의 언약궤를 다시는 말하지 아니할 것이요 생각하지 아니할 것이요 기억하지 아니할 것이요 찾지 아니할 것이요 다시는 만들지 아니할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when your numbers have increased greatly in the land," declares the LORD, "men will no longer say, `The ark of the covenant of the LORD.' It will never enter their minds or be remembered; it will not be missed, nor will another one be made.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때에 예루살렘이 그들에게 여호와의 보좌라 일컬음이 되며 모든 백성이 그리로 모이리니 곧 여호와의 이름으로 말미암아 예루살렘에 모이고 다시는 그들의 악한 마음의 완악한 대로 그들이 행하지 아니할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they will call Jerusalem The Throne of the LORD, and all nations will gather in Jerusalem to honor the name of the LORD. No longer will they follow the stubbornness of their evil hearts.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때에 유다 족속이 이스라엘 족속과 동행하여 북에서부터 나와서 내가 너희 조상들에게 기업으로 준 땅에 그들이 함께 이르리라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the house of Judah will join the house of Israel, and together they will come from a northern land to the land I gave your forefathers as an inheritance.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말하기를 내가 어떻게 하든지 너를 자녀들 중에 두며 허다한 나라들 중에 아름다운 기업인 이 귀한 땅을 네게 주리라 하였고 내가 다시 말하기를 너희가 나를 나의 아버지라 하고 나를 떠나지 말 것이니라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myself said, "`How gladly would I treat you like sons and give you a desirable land, the most beautiful inheritance of any nation.' I thought you would call me `Father' and not turn away from following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 눈을 들어 헐벗은 산을 보라 네가 행음하지 아니한 곳이 어디 있느냐 네가 길 가에 앉아 사람들을 기다린 것이 광야에 있는 아라바 사람 같아서 음란과 행악으로 이 땅을 더럽혔도다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up to the barren heights and see. Is there any place where you have not been ravished? By the roadside you sat waiting for lovers, sat like a nomad in the desert. You have defiled the land with your prostitution and wickedness.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그런데 이스라엘 족속아 마치 아내가 그의 남편을 속이고 떠나감 같이 너희가 확실히 나를 속였느니라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like a woman unfaithful to her husband, so you have been unfaithful to me, O house of Israel," declares the LORD.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소리가 헐벗은 산 위에서 들리니 곧 이스라엘 자손이 애곡하며 간구하는 것이라 그들이 그들의 길을 굽게 하며 자기 하나님 여호와를 잊어버렸음이로다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cry is heard on the barren heights, the weeping and pleading of the people of Israel, because they have perverted their ways and have forgotten the LORD their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배역한 자식들아 돌아오라 내가 너희의 배역함을 고치리라 하시니라 ○보소서 우리가 주께 왔사오니 주는 우리 하나님 여호와이심이니이다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"Return, faithless people; I will cure you of backsliding." "Yes, we will come to you, for you are the LORD our God.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작은 산들과 큰 산 위에서 떠드는 것은 참으로 헛된 일이라 이스라엘의 구원은 진실로 우리 하나님 여호와께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the idolatrous commotion on the hills and mountains is a deception; surely in the LORD our God is the salvation of Israel.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부끄러운 그것이 우리가 청년의 때로부터 우리 조상들의 산업인 양 떼와 소 떼와 아들들과 딸들을 삼켰사온즉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our youth shameful gods have consumed the fruits of our fathers' labor -- their flocks and herds, their sons and daughters.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우리는 수치 중에 눕겠고 우리의 치욕이 우리를 덮을 것이니 이는 우리와 우리 조상들이 청년의 때로부터 오늘까지 우리 하나님 여호와께 범죄하여 우리 하나님 여호와의 목소리에 순종하지 아니하였음이니이다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lie down in our shame, and let our disgrace cover us. We have sinned against the LORD our God, both we and our fathers; from our youth till this day we have not obeyed the LORD our God."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그러므로 단비가 그쳤고 늦은 비가 없어졌느니라 그럴지라도 네가 창녀의 낯을 가졌으므로 수치를 알지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the showers have been withheld, and no spring rains have fallen. Yet you have the brazen look of a prostitute; you refuse to blush with shame.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네가 이제부터는 내게 부르짖기를 나의 아버지여 아버지는 나의 청년 시절의 보호자이시오니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you not just called to me: `My Father, my friend from my youth,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노여움을 한없이 계속하시겠으며 끝까지 품으시겠나이까 하지 아니하겠느냐 보라 네가 이같이 말하여도 악을 행하여 네 욕심을 이루었느니라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you always be angry? Will your wrath continue forever?' This is how you talk, but you do all the evil you can."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요시야 왕 때에 여호와께서 또 내게 이르시되 너는 배역한 이스라엘이 행한 바를 보았느냐 그가 모든 높은 산에 오르며 모든 푸른 나무 아래로 가서 거기서 행음하였도다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reign of King Josiah, the LORD said to me, "Have you seen what faithless Israel has done? She has gone up on every high hill and under every spreading tree and has committed adultery there.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이 모든 일들을 행한 후에 내가 말하기를 그가 내게로 돌아오리라 하였으나 아직도 내게로 돌아오지 아니하였고 그의 반역한 자매 유다는 그것을 보았느니라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thought that after she had done all this she would return to me but she did not, and her unfaithful sister Judah saw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내게 배역한 이스라엘이 간음을 행하였으므로 내가 그를 내쫓고 그에게 이혼서까지 주었으되 그의 반역한 자매 유다가 두려워하지 아니하고 자기도 가서 행음함을 내가 보았노라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gave faithless Israel her certificate of divorce and sent her away because of all her adulteries. Yet I saw that her unfaithful sister Judah had no fear; she also went out and committed adultery.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그가 돌과 나무와 더불어 행음함을 가볍게 여기고 행음하여 이 땅을 더럽혔거늘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Israel's immorality mattered so little to her, she defiled the land and committed adultery with stone and wood.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