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여호와께로부터 말씀이 예레미야에게 임하여 이르시니라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word that came to Jeremiah from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말씀이니라 그러므로 나의 종 야곱아 너는 두려워하지 말라 이스라엘아 놀라지 말라 내가 너를 먼 곳으로부터 구원하고 네 자손을 잡혀가 있는 땅에서 구원하리니 야곱이 돌아와서 태평과 안락을 누릴 것이며 두렵게 할 자가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"`So do not fear, O Jacob my servant; do not be dismayed, O Israel,' declares the LORD. `I will surely save you out of a distant place, your descendants from the land of their exile. Jacob will again have peace and security, and no one will make him afraid.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이는 여호와의 말씀이라 내가 너와 함께 있어 너를 구원할 것이라 너를 흩었던 그 모든 이방을 내가 멸망시키리라 그럴지라도 너만은 멸망시키지 아니하리라 그러나 내가 법에 따라 너를 징계할 것이요 결코 무죄한 자로만 여기지는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with you and will save you,' declares the LORD. `Though I completely destroy all the nations among which I scatter you, I will not completely destroy you. I will discipline you but only with justice; I will not let you go entirely unpunished.'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이와 같이 말씀하시니라 네 상처는 고칠 수 없고 네 부상은 중하도다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"This is what the LORD says: "`Your wound is incurable, your injury beyond healing.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네 송사를 처리할 재판관이 없고 네 상처에는 약도 없고 처방도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 one to plead your cause, no remedy for your sore, no healing for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너를 사랑하던 자가 다 너를 잊고 찾지 아니하니 이는 네 악행이 많고 네 죄가 많기 때문에 나는 네 원수가 당할 고난을 네가 받게 하며 잔인한 징계를 내렸도다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your allies have forgotten you; they care nothing for you. I have struck you as an enemy would and punished you as would the cruel, because your guilt is so great and your sins so many.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너는 어찌하여 네 상처 때문에 부르짖느냐 네 고통이 심하도다 네 악행이 많고 네 죄가 허다하므로 내가 이 일을 너에게 행하였느니라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cry out over your wound, your pain that has no cure? Because of your great guilt and many sins I have done these things to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그러므로 너를 먹는 모든 자는 잡아먹힐 것이며 네 모든 대적은 사로잡혀 갈 것이고 너에게서 탈취해 간 자는 탈취를 당할 것이며 너에게서 노략질한 모든 자는 노략물이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"`But all who devour you will be devoured; all your enemies will go into exile. Those who plunder you will be plundered; all who make spoil of you I will despoil.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여호와의 말씀이니라 그들이 쫓겨난 자라 하매 시온을 찾는 자가 없은즉 내가 너의 상처로부터 새 살이 돋아나게 하여 너를 고쳐 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will restore you to health and heal your wounds,' declares the LORD, `because you are called an outcast, Zion for whom no one cares.'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말씀하시니라 보라 내가 야곱 장막의 포로들을 돌아오게 할 것이고 그 거처들에 사랑을 베풀 것이라 성읍은 그 폐허가 된 언덕 위에 건축될 것이요 그 보루는 규정에 따라 사람이 살게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"This is what the LORD says: "`I will restore the fortunes of Jacob's tents and have compassion on his dwellings; the city will be rebuilt on her ruins, and the palace will stand in its proper place.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그들에게서 감사하는 소리가 나오고 즐거워하는 자들의 소리가 나오리라 내가 그들을 번성하게 하리니 그들의 수가 줄어들지 아니하겠고 내가 그들을 존귀하게 하리니 그들은 비천하여지지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them will come songs of thanksgiving and the sound of rejoicing. I will add to their numbers, and they will not be decreased; I will bring them honor, and they will not be disdained.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이스라엘의 하나님 여호와께서 이와 같이 말씀하여 이르시기를 내가 네게 일러 준 모든 말을 책에 기록하라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"This is what the LORD, the God of Israel, says: `Write in a book all the words I have spoken to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그의 자손은 예전과 같겠고 그 회중은 내 앞에 굳게 설 것이며 그를 압박하는 모든 사람은 내가 다 벌하리라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children will be as in days of old, and their community will be established before me; I will punish all who oppress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영도자는 그들 중에서 나올 것이요 그 통치자도 그들 중에서 나오리라 내가 그를 가까이 오게 하리니 그가 내게 가까이 오리라 참으로 담대한 마음으로 내게 가까이 올 자가 누구냐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leader will be one of their own; their ruler will arise from among them. I will bring him near and he will come close to me, for who is he who will devote himself to be close to me?' declares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너희는 내 백성이 되겠고 나는 너희들의 하나님이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"`So you will be my people, and I will be your God.'"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보라 여호와의 노여움이 일어나 폭풍과 회오리바람처럼 악인의 머리 위에서 회오리칠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See, the storm of the LORD will burst out in wrath, a driving wind swirling down on the heads of the wicked.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여호와의 진노는 그의 마음의 뜻한 바를 행하여 이루기까지는 돌이키지 아니하나니 너희가 끝날에 그것을 깨달으리라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fierce anger of the LORD will not turn back until he fully accomplishes the purposes of his heart. In days to come you will understand this.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여호와의 말씀이니라 보라 내가 내 백성 이스라엘과 유다의 포로를 돌아가게 할 날이 오리니 내가 그들을 그 조상들에게 준 땅으로 돌아오게 할 것이니 그들이 그 땅을 차지하리라 여호와께서 말씀하시니라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days are coming,' declares the LORD, `when I will bring my people Israel and Judah back from captivity and restore them to the land I gave their forefathers to possess,' says the LORD."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여호와께서 이스라엘과 유다에 대하여 하신 말씀이 이러하니라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are the words the LORD spoke concerning Israel and Judah: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이와 같이 말씀하시되 우리가 무서워 떠는 자의 소리를 들으니 두려움이요 평안함이 아니로다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"This is what the LORD says: "`Cries of fear are heard -- terror, not peace.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너희는 자식을 해산하는 남자가 있는가 물어보라 어찌하여 모든 남자가 해산하는 여자 같이 손을 자기 허리에 대고 모든 얼굴이 겁에 질려 새파래졌는가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Ask and see: Can a man bear children? Then why do I see every strong man with his hands on his stomach like a woman in labor, every face turned deathly pale?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슬프다 그 날이여 그와 같이 엄청난 날이 없으리라 그 날은 야곱의 환난의 때가 됨이로다 그러나 그가 환난에서 구하여 냄을 얻으리로다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awful that day will be! None will be like it. It will be a time of trouble for Jacob, but he will be saved out of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만군의 여호와의 말씀이라 그 날에 내가 네 목에서 그 멍에를 꺾어 버리며 네 포박을 끊으리니 다시는 이방인을 섬기지 않으리라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 In that day,' declares the LORD Almighty, `I will break the yoke off their necks and will tear off their bonds; no longer will foreigners enslave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그들은 그들의 하나님 여호와를 섬기며 내가 그들을 위하여 세울 그들의 왕 다윗을 섬기리라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Instead, they will serve the LORD their God and David their king, whom I will raise up for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