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시드기야 왕 열째 해 곧 느부갓네살 열여덟째 해에 여호와의 말씀이 예레미야에게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that came to Jeremiah from the LORD in the tenth year of Zedekiah king of Judah, which was the eighteenth year of Nebuchadnezzar.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증서를 써서 봉인하고 증인을 세우고 은을 저울에 달아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signed and sealed the deed, had it witnessed, and weighed out the silver on the scales.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법과 규례대로 봉인하고 봉인하지 아니한 매매 증서를 내가 가지고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took the deed of purchase -- the sealed copy containing the terms and conditions, as well as the unsealed copy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나의 숙부의 아들 하나멜과 매매 증서에 인 친 증인 앞과 시위대 뜰에 앉아 있는 유다 모든 사람 앞에서 그 매매 증서를 마세야의 손자 네리야의 아들 바룩에게 부치며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gave this deed to Baruch son of Neriah, the son of Mahseiah, in the presence of my cousin Hanamel and of the witnesses who had signed the deed and of all the Jews sitting in the courtyard of the guard.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그들의 앞에서 바룩에게 명령하여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their presence I gave Baruch these instructions: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만군의 여호와 이스라엘의 하나님께서 이와 같이 말씀하시기를 너는 이 증서 곧 봉인하고 봉인하지 않은 매매 증서를 가지고 토기에 담아 오랫동안 보존하게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Take these documents, both the sealed and unsealed copies of the deed of purchase, and put them in a clay jar so they will last a long time.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만군의 여호와 이스라엘의 하나님께서 이와 같이 말씀하시니라 사람이 이 땅에서 집과 밭과 포도원을 다시 사게 되리라 하셨다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Almighty, the God of Israel, says: Houses, fields and vineyards will again be bought in this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매매 증서를 네리야의 아들 바룩에게 넘겨 준 뒤에 여호와께 기도하여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I had given the deed of purchase to Baruch son of Neriah, I prayed to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슬프도소이다 주 여호와여 주께서 큰 능력과 펴신 팔로 천지를 지으셨사오니 주에게는 할 수 없는 일이 없으시니이다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 Sovereign LORD, you have made the heavens and the earth by your great power and outstretched arm. Nothing is too hard for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주는 은혜를 천만인에게 베푸시며 아버지의 죄악을 그 후손의 품에 갚으시오니 크고 능력 있으신 하나님이시요 이름은 만군의 여호와시니이다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show love to thousands but bring the punishment for the fathers' sins into the laps of their children after them. O great and powerful God, whose name is the LORD Almighty,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주는 책략에 크시며 하시는 일에 능하시며 인류의 모든 길을 주목하시며 그의 길과 그의 행위의 열매대로 보응하시나이다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great are your purposes and mighty are your deeds. Your eyes are open to all the ways of men; you reward everyone according to his conduct and as his deeds deserve.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때에 바벨론 군대는 예루살렘을 에워싸고 선지자 예레미야는 유다의 왕의 궁중에 있는 시위대 뜰에 갇혔으니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army of the king of Babylon was then besieging Jerusalem, and Jeremiah the prophet was confined in the courtyard of the guard in the royal palace of Judah.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주께서 애굽 땅에서 표적과 기사를 행하셨고 오늘까지도 이스라엘과 인류 가운데 그와 같이 행하사 주의 이름을 오늘과 같이 되게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performed miraculous signs and wonders in Egypt and have continued them to this day, both in Israel and among all mankind, and have gained the renown that is still yours.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주께서 표적과 기사와 강한 손과 펴신 팔과 큰 두려움으로 주의 백성 이스라엘을 애굽 땅에서 인도하여 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brought your people Israel out of Egypt with signs and wonders, by a mighty hand and an outstretched arm and with great terror.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그들에게 주시기로 그 조상들에게 맹세하신 바 젖과 꿀이 흐르는 땅을 그들에게 주셨으므로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gave them this land you had sworn to give their forefathers, a land flowing with milk and honey.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들어가서 이를 차지하였거늘 주의 목소리를 순종하지 아니하며 주의 율법에서 행하지 아니하며 무릇 주께서 행하라 명령하신 일을 행하지 아니하였으므로 주께서 이 모든 재앙을 그들에게 내리셨나이다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in and took possession of it, but they did not obey you or follow your law; they did not do what you commanded them to do. So you brought all this disaster upon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보옵소서 이 성을 빼앗으려고 만든 참호가 이 성에 이르렀고 칼과 기근과 전염병으로 말미암아 이 성이 이를 치는 갈대아인의 손에 넘긴 바 되었으니 주의 말씀대로 되었음을 주께서 보시나이다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how the siege ramps are built up to take the city. Because of the sword, famine and plague, the city will be handed over to the Babylonians who are attacking it. What you said has happened, as you now see.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주 여호와여 주께서 내게 은으로 밭을 사며 증인을 세우라 하셨으나 이 성은 갈대아인의 손에 넘기신 바 되었나이다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the city will be handed over to the Babylonians, you, O Sovereign LORD, say to me, `Buy the field with silver and have the transaction witnessed.'"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때에 여호와의 말씀이 예레미야에게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Jeremiah: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나는 여호와요 모든 육체의 하나님이라 내게 할 수 없는 일이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the God of all mankind. Is anything too hard for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여호와께서 이와 같이 말씀하시니라 보라 내가 이 성을 갈대아인의 손과 바벨론의 느부갓네살 왕의 손에 넘길 것인즉 그가 차지할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I am about to hand this city over to the Babylonians and to Nebuchadnezzar king of Babylon, who will capture 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 성을 치는 갈대아인이 와서 이 성읍에 불을 놓아 성과 집 곧 그 지붕에서 바알에게 분향하며 다른 신들에게 전제를 드려 나를 격노하게 한 집들을 사르리니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Babylonians who are attacking this city will come in and set it on fire; they will burn it down, along with the houses where the people provoked me to anger by burning incense on the roofs to Baal and by pouring out drink offerings to other gods.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그가 예언하기를 여호와의 말씀에 보라 내가 이 성을 바벨론 왕의 손에 넘기리니 그가 차지할 것이며 유다 왕 시드기야는 갈대아인의 손에서 벗어나지 못하고 반드시 바벨론 왕의 손에 넘겨진 바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Zedekiah king of Judah had imprisoned him there, saying, "Why do you prophesy as you do? You say, `This is what the LORD says: I am about to hand this city over to the king of Babylon, and he will capture 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이는 이스라엘 자손과 유다 자손이 예로부터 내 눈 앞에 악을 행하였을 뿐이라 이스라엘 자손은 그의 손으로 만든 것을 가지고 나를 격노하게 한 것뿐이니라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Israel and Judah have done nothing but evil in my sight from their youth; indeed, the people of Israel have done nothing but provoke me with what their hands have made, declares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 성이 건설된 날부터 오늘까지 나의 노여움과 분을 일으키므로 내가 내 앞에서 그것을 옮기려 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day it was built until now, this city has so aroused my anger and wrath that I must remove it from my sight.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이는 이스라엘 자손과 유다 자손이 모든 악을 행하여 내 노여움을 일으켰음이라 그들과 그들의 왕들과 그의 고관들과 그의 제사장들과 그의 선지자들과 유다 사람들과 예루살렘 주민들이 다 그러하였느니라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Israel and Judah have provoked me by all the evil they have done -- they, their kings and officials, their priests and prophets, the men of Judah and the people of Jerusalem.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등을 내게로 돌리고 얼굴을 내게로 향하지 아니하며 내가 그들을 가르치되 끊임없이 가르쳤는데도 그들이 교훈을 듣지 아니하며 받지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turned their backs to me and not their faces; though I taught them again and again, they would not listen or respond to discipline.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 이름으로 일컫는 집에 자기들의 가증한 물건들을 세워서 그 집을 더럽게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up their abominable idols in the house that bears my Name and defiled 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힌놈의 아들의 골짜기에 바알의 산당을 건축하였으며 자기들의 아들들과 딸들을 몰렉 앞으로 지나가게 하였느니라 그들이 이런 가증한 일을 행하여 유다로 범죄하게 한 것은 내가 명령한 것도 아니요 내 마음에 둔 것도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built high places for Baal in the Valley of Ben Hinnom to sacrifice their sons and daughters to Molech, though I never commanded, nor did it enter my mind, that they should do such a detestable thing and so make Judah sin.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그러나 이스라엘의 하나님 여호와께서 너희가 말하는 바 칼과 기근과 전염병으로 말미암아 바벨론 왕의 손에 넘긴 바 되었다 하는 이 성에 대하여 이와 같이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saying about this city, `By the sword, famine and plague it will be handed over to the king of Babylon'; but this is what the LORD, the God of Israel, says: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보라 내가 노여움과 분함과 큰 분노로 그들을 쫓아 보내었던 모든 지방에서 그들을 모아들여 이 곳으로 돌아오게 하여 안전히 살게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surely gather them from all the lands where I banish them in my furious anger and great wrath; I will bring them back to this place and let them live in safety.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그들은 내 백성이 되겠고 나는 그들의 하나님이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my people, and I will be their God.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그들에게 한 마음과 한 길을 주어 자기들과 자기 후손의 복을 위하여 항상 나를 경외하게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them singleness of heart and action, so that they will always fear me for their own good and the good of their children after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입이 입을 대하여 말하고 눈이 서로 볼 것이며 그가 시드기야를 바벨론으로 끌어 가리니 시드기야는 내가 돌볼 때까지 거기에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Zedekiah king of Judah will not escape out of the hands of the Babylonians but will certainly be handed over to the king of Babylon, and will speak with him face to face and see him with his own eyes.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내가 그들에게 복을 주기 위하여 그들을 떠나지 아니하리라 하는 영원한 언약을 그들에게 세우고 나를 경외함을 그들의 마음에 두어 나를 떠나지 않게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an everlasting covenant with them: I will never stop doing good to them, and I will inspire them to fear me, so that they will never turn away from me.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내가 기쁨으로 그들에게 복을 주되 분명히 나의 마음과 정성을 다하여 그들을 이 땅에 심으리라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rejoice in doing them good and will assuredly plant them in this land with all my heart and soul.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여호와께서 이와 같이 말씀하시니라 내가 이 백성에게 이 큰 재앙을 내린 것 같이 허락한 모든 복을 그들에게 내리리라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As I have brought all this great calamity on this people, so I will give them all the prosperity I have promised them.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너희가 말하기를 황폐하여 사람이나 짐승이 없으며 갈대아인의 손에 넘긴 바 되었다 하는 이 땅에서 사람들이 밭을 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fields will be bought in this land of which you say, `It is a desolate waste, without men or animals, for it has been handed over to the Babylonians.'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베냐민 땅과 예루살렘 사방과 유다 성읍들과 산지의 성읍들과 저지대의 성읍들과 네겝의 성읍들에 있는 밭을 은으로 사고 증서를 기록하여 봉인하고 증인을 세우리니 이는 내가 그들의 포로를 돌아오게 함이니라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Fields will be bought for silver, and deeds will be signed, sealed and witnessed in the territory of Benjamin, in the villages around Jerusalem, in the towns of Judah and in the towns of the hill country, of the western foothills and of the Negev, because I will restore their fortunes, declares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이와 같이 말씀하시니라 너희가 갈대아인과 싸울지라도 승리하지 못하리라 하셨다 하였더니 유다 왕 시드기야가 이르되 네가 어찌하여 이같이 예언하였느냐 하고 그를 가두었음이었더라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Zedekiah to Babylon, where he will remain until I deal with him, declares the LORD. If you fight against the Babylonians, you will not succeed.'"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예레미야가 이르되 여호와의 말씀이 내게 임하였느니라 이르시기를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said, "The word of the LORD came to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보라 네 숙부 살룸의 아들 하나멜이 네게 와서 말하기를 너는 아나돗에 있는 내 밭을 사라 이 기업을 무를 권리가 네게 있느니라 하리라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Hanamel son of Shallum your uncle is going to come to you and say, `Buy my field at Anathoth, because as nearest relative it is your right and duty to buy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말씀과 같이 나의 숙부의 아들 하나멜이 시위대 뜰 안 나에게 와서 이르되 청하노니 너는 베냐민 땅 아나돗에 있는 나의 밭을 사라 기업의 상속권이 네게 있고 무를 권리가 네게 있으니 너를 위하여 사라 하는지라 내가 이것이 여호와의 말씀인 줄 알았으므로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just as the LORD had said, my cousin Hanamel came to me in the courtyard of the guard and said, `Buy my field at Anathoth in the territory of Benjamin. Since it is your right to redeem it and possess it, buy it for yourself.' "I knew that this was the word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숙부의 아들 하나멜의 아나돗에 있는 밭을 사는데 은 십칠 세겔을 달아 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bought the field at Anathoth from my cousin Hanamel and weighed out for him seventeen shekels of silver.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