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바벨론의 느부갓네살 왕과 그의 모든 군대와 그의 통치하에 있는 땅의 모든 나라와 모든 백성이 예루살렘과 그 모든 성읍을 칠 때에 말씀이 여호와께로부터 예레미야에게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Nebuchadnezzar king of Babylon and all his army and all the kingdoms and peoples in the empire he ruled were fighting against Jerusalem and all its surrounding towns, this word came to Jeremiah from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계약에 가담한 고관들과 모든 백성이 각기 노비를 자유롭게 하고 다시는 종을 삼지 말라 함을 듣고 순복하여 놓았더니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officials and people who entered into this covenant agreed that they would free their male and female slaves and no longer hold them in bondage. They agreed, and set them free.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후에 그들의 뜻이 변하여 자유를 주었던 노비를 끌어다가 복종시켜 다시 노비로 삼았더라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afterward they changed their minds and took back the slaves they had freed and enslaved them again.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여호와의 말씀이 여호와께로부터 예레미야에게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Jeremiah: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이스라엘 하나님 여호와께서 이와 같이 말씀하시니라 내가 너희 선조를 애굽 땅 종의 집에서 인도하여 낼 때에 그들과 언약을 맺으며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the God of Israel, says: I made a covenant with your forefathers when I brought them out of Egypt, out of the land of slavery. I said,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 형제 히브리 사람이 네게 팔려 왔거든 너희는 칠 년 되는 해에 그를 놓아 줄 것이니라 그가 육 년 동안 너를 섬겼은즉 그를 놓아 자유롭게 할지니라 하였으나 너희 선조가 내게 순종하지 아니하며 귀를 기울이지도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seventh year each of you must free any fellow Hebrew who has sold himself to you. After he has served you six years, you must let him go free.' Your fathers, however, did not listen to me or pay attention to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너희는 이제 돌이켜 내 눈 앞에 바른 일을 행하여 각기 이웃에게 자유를 선포하되 내 이름으로 일컬음을 받는 집에서 내 앞에서 계약을 맺었거늘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Recently you repented and did what is right in my sight: Each of you proclaimed freedom to his countrymen. You even made a covenant before me in the house that bears my Name.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너희가 돌이켜 내 이름을 더럽히고 각기 놓아 그들의 마음대로 자유롭게 하였던 노비를 끌어다가 다시 너희에게 복종시켜 너희의 노비로 삼았도다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you have turned around and profaned my name; each of you has taken back the male and female slaves you had set free to go where they wished. You have forced them to become your slaves again.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여호와께서 이와 같이 말씀하시니라 너희가 나에게 순종하지 아니하고 각기 형제와 이웃에게 자유를 선포한 것을 실행하지 아니하였은즉 내가 너희를 대적하여 칼과 전염병과 기근에게 자유를 주리라 여호와의 말씀이니라 내가 너희를 세계 여러 나라 가운데에 흩어지게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You have not obeyed me; you have not proclaimed freedom for your fellow countrymen. So I now proclaim `freedom' for you, declares the LORD -- `freedom' to fall by the sword, plague and famine. I will make you abhorrent to all the kingdoms of the earth.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송아지를 둘로 쪼개고 그 두 조각 사이로 지나매 내 앞에 언약을 맺었으나 그 말을 실행하지 아니하여 내 계약을 어긴 그들을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who have violated my covenant and have not fulfilled the terms of the covenant they made before me, I will treat like the calf they cut in two and then walked between its pieces.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곧 송아지 두 조각 사이로 지난 유다 고관들과 예루살렘 고관들과 내시들과 제사장들과 이 땅 모든 백성을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leaders of Judah and Jerusalem, the court officials, the priests and all the people of the land who walked between the pieces of the calf,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이스라엘의 하나님 여호와께서 이와 같이 말씀하시니라 너는 가서 유다의 시드기야 왕에게 아뢰어 이르기를 여호와의 말씀에 보라 내가 이 성을 바벨론 왕의 손에 넘기리니 그가 이 성을 불사를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the God of Israel, says: Go to Zedekiah king of Judah and tell him, `This is what the LORD says: I am about to hand this city over to the king of Babylon, and he will burn it down.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그들의 원수의 손과 그들의 생명을 찾는 자의 손에 넘기리니 그들의 시체가 공중의 새와 땅의 짐승의 먹이가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hand over to their enemies who seek their lives. Their dead bodies will become food for the birds of the air and the beasts of the earth.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내가 유다의 시드기야 왕과 그의 고관들을 그의 원수의 손과 그의 생명을 찾는 자의 손과 너희에게서 떠나간 바벨론 왕의 군대의 손에 넘기리라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hand Zedekiah king of Judah and his officials over to their enemies who seek their lives, to the army of the king of Babylon, which has withdrawn from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여호와의 말씀이니라 보라 내가 그들에게 명령하여 이 성읍에 다시 오게 하리니 그들이 이 성을 쳐서 빼앗아 불사를 것이라 내가 유다의 성읍들을 주민이 없어 처참한 황무지가 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going to give the order, declares the LORD, and I will bring them back to this city. They will fight against it, take it and burn it down. And I will lay waste the towns of Judah so no one can live there."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네가 그의 손에서 벗어나지 못하고 반드시 사로잡혀 그의 손에 넘겨져서 네 눈은 바벨론 왕의 눈을 볼 것이며 그의 입은 네 입을 마주 대하여 말할 것이요 너는 바벨론으로 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not escape from his grasp but will surely be captured and handed over to him. You will see the king of Babylon with your own eyes, and he will speak with you face to face. And you will go to Babylon.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유다의 시드기야 왕이여 여호와의 말씀을 들으라 여호와께서 네게 대하여 이와 같이 말씀하시니라 네가 칼에 죽지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hear the promise of the LORD, O Zedekiah king of Judah. This is what the LORD says concerning you: You will not die by the sword;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평안히 죽을 것이며 사람이 너보다 먼저 있은 네 조상들 곧 선왕들에게 분향하던 것 같이 네게 분향하며 너를 위하여 애통하기를 슬프다 주여 하리니 이는 내가 말하였음이라 여호와의 말씀이니라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die peacefully. As people made a funeral fire in honor of your fathers, the former kings who preceded you, so they will make a fire in your honor and lament, "Alas, O master!" I myself make this promise, declares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선지자 예레미야가 이 모든 말씀을 예루살렘에서 유다의 시드기야 왕에게 아뢰니라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Jeremiah the prophet told all this to Zedekiah king of Judah, in Jerusalem,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때에 바벨론의 왕의 군대가 예루살렘과 유다의 남은 모든 성읍들을 쳤으니 곧 라기스와 아세가라 유다의 견고한 성읍 중에 이것들만 남았음이더라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 army of the king of Babylon was fighting against Jerusalem and the other cities of Judah that were still holding out -- Lachish and Azekah. These were the only fortified cities left in Judah.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시드기야 왕이 예루살렘에 있는 모든 백성과 한 가지로 하나님 앞에서 계약을 맺고 자유를 선포한 후에 여호와께로부터 말씀이 예레미야에게 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came to Jeremiah from the LORD after King Zedekiah had made a covenant with all the people in Jerusalem to proclaim freedom for the slaves.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계약은 사람마다 각기 히브리 남녀 노비를 놓아 자유롭게 하고 그의 동족 유다인을 종으로 삼지 못하게 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was to free his Hebrew slaves, both male and female; no one was to hold a fellow Jew in bondage.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