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요시야의 아들 시드기야가 여호야김의 아들 고니야의 뒤를 이어 왕이 되었으니 이는 바벨론의 느부갓네살 왕이 그를 유다 땅의 왕으로 삼음이었더라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Zedekiah son of Josiah was made king of Judah by Nebuchadnezzar king of Babylon; he reigned in place of Jehoiachin son of Jehoiakim.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가령 너희가 너희를 치는 갈대아인의 온 군대를 쳐서 그 중에 부상자만 남긴다 할지라도 그들이 각기 장막에서 일어나 이 성을 불사르리라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you were to defeat the entire Babylonian army that is attacking you and only wounded men were left in their tents, they would come out and burn this city down."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갈대아인의 군대가 바로의 군대를 두려워하여 예루살렘에서 떠나매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Babylonian army had withdrawn from Jerusalem because of Pharaoh's army,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예레미야가 베냐민 땅에서 백성 가운데 분깃을 받으려고 예루살렘을 떠나 그리로 가려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started to leave the city to go to the territory of Benjamin to get his share of the property among the people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베냐민 문에 이른즉 하나냐의 손자요 셀레먀의 아들인 이리야라 이름하는 문지기의 우두머리가 선지자 예레미야를 붙잡아 이르되 네가 갈대아인에게 항복하려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reached the Benjamin Gate, the captain of the guard, whose name was Irijah son of Shelemiah, the son of Hananiah, arrested him and said, "You are deserting to the Babylonians!"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예레미야가 이르되 거짓이다 나는 갈대아인에게 항복하려 하지 아니하노라 이리야가 듣지 아니하고 예레미야를 잡아 고관들에게로 끌어 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"That's not true!" Jeremiah said. "I am not deserting to the Babylonians." But Irijah would not listen to him; instead, he arrested Jeremiah and brought him to the officials.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고관들이 노여워하여 예레미야를 때려서 서기관 요나단의 집에 가두었으니 이는 그들이 이 집을 옥으로 삼았음이더라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angry with Jeremiah and had him beaten and imprisoned in the house of Jonathan the secretary, which they had made into a prison.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예레미야가 뚜껑 씌운 웅덩이에 들어간 지 여러 날 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Jeremiah was put into a vaulted cell in a dungeon, where he remained a long time.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시드기야 왕이 사람을 보내어 그를 이끌어내고 왕궁에서 그에게 비밀히 물어 이르되 여호와께로부터 받은 말씀이 있느냐 예레미야가 대답하되 있나이다 또 이르되 왕이 바벨론의 왕의 손에 넘겨지리이다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Zedekiah sent for him and had him brought to the palace, where he asked him privately, "Is there any word from the LORD?" "Yes," Jeremiah replied, "you will be handed over to the king of Babylon."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예레미야가 다시 시드기야 왕에게 이르되 내가 왕에게나 왕의 신하에게나 이 백성에게 무슨 죄를 범하였기에 나를 옥에 가두었나이까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King Zedekiah, "What crime have I committed against you or your officials or this people, that you have put me in prison?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바벨론의 왕이 와서 왕과 이 땅을 치지 아니하리라고 예언한 왕의 선지자들이 이제 어디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are your prophets who prophesied to you, `The king of Babylon will not attack you or this 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그와 그의 신하와 그의 땅 백성이 여호와께서 선지자 예레미야에게 하신 말씀을 듣지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he nor his attendants nor the people of the land paid any attention to the words the LORD had spoken through Jeremiah the prophet.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 주 왕이여 이제 청하건대 내게 들으시며 나의 탄원을 받으사 나를 서기관 요나단의 집으로 돌려보내지 마옵소서 내가 거기에서 죽을까 두려워하나이다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my lord the king, please listen. Let me bring my petition before you: Do not send me back to the house of Jonathan the secretary, or I will die there."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시드기야 왕이 명령하여 예레미야를 감옥 뜰에 두고 떡 만드는 자의 거리에서 매일 떡 한 개씩 그에게 주게 하매 성중에 떡이 떨어질 때까지 이르니라 예레미야가 감옥 뜰에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Zedekiah then gave orders for Jeremiah to be placed in the courtyard of the guard and given bread from the street of the bakers each day until all the bread in the city was gone. So Jeremiah remained in the courtyard of the guard.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시드기야 왕이 셀레먀의 아들 여후갈과 마아세야의 아들 제사장 스바냐를 선지자 예레미야에게 보내 청하되 너는 우리를 위하여 우리 하나님 여호와께 기도하라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Zedekiah, however, sent Jehucal son of Shelemiah with the priest Zephaniah son of Maaseiah to Jeremiah the prophet with this message: "Please pray to the LORD our God for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예레미야가 갇히지 아니하였으므로 백성 가운데 출입하는 중이었더라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Jeremiah was free to come and go among the people, for he had not yet been put in prison.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바로의 군대가 애굽에서 나오매 예루살렘을 에워쌌던 갈대아인이 그 소문을 듣고 예루살렘에서 떠났더라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army had marched out of Egypt, and when the Babylonians who were besieging Jerusalem heard the report about them, they withdrew from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말씀이 선지자 예레미야에게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Jeremiah the prophet: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이스라엘의 하나님 여호와께서 이와 같이 말씀하시니라 너희를 보내어 내게 구하게 한 유다의 왕에게 아뢰라 너희를 도우려고 나왔던 바로의 군대는 자기 땅 애굽으로 돌아가겠고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the God of Israel, says: Tell the king of Judah, who sent you to inquire of me, `Pharaoh's army, which has marched out to support you, will go back to its own land, to Egypt.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갈대아인이 다시 와서 이 성을 쳐서 빼앗아 불사르리라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Babylonians will return and attack this city; they will capture it and burn it down.'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이와 같이 말씀하시니라 너희는 스스로 속여 말하기를 갈대아인이 반드시 우리를 떠나리라 하지 말라 그들이 떠나지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Do not deceive yourselves, thinking, `The Babylonians will surely leave us.' They will not!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