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시드기야 왕의 제구년 열째 달에 바벨론의 느부갓네살 왕과 그의 모든 군대가 와서 예루살렘을 에워싸고 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Jerusalem was taken: In the ninth year of Zedekiah king of Judah, in the tenth month, Nebuchadnezzar king of Babylon marched against Jerusalem with his whole army and laid siege to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사령관 느부사라단이 아무 소유가 없는 빈민을 유다 땅에 남겨 두고 그 날에 포도원과 밭을 그들에게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Nebuzaradan the commander of the guard left behind in the land of Judah some of the poor people, who owned nothing; and at that time he gave them vineyards and fields.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바벨론의 느부갓네살 왕이 예레미야에 대하여 사령관 느부사라단에게 명령하여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Nebuchadnezzar king of Babylon had given these orders about Jeremiah through Nebuzaradan commander of the imperial guard: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그를 데려다가 선대하고 해하지 말며 그가 네게 말하는 대로 행하라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him and look after him; don't harm him but do for him whatever he asks."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사령관 느부사라단과 내시장 느부사스반과 궁중 장관 네르갈사레셀과 바벨론 왕의 모든 장관이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Nebuzaradan the commander of the guard, Nebushazban a chief officer, Nergal-Sharezer a high official and all the other officers of the king of Babylon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사람을 보내어 예레미야를 감옥 뜰에서 데리고 사반의 손자 아히감의 아들 그다랴에게 넘겨서 그를 집으로 데려가게 하매 그가 백성 가운데에 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sent and had Jeremiah taken out of the courtyard of the guard. They turned him over to Gedaliah son of Ahikam, the son of Shaphan, to take him back to his home. So he remained among his own people.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예레미야가 감옥 뜰에 갇혔을 때에 여호와의 말씀이 그에게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Jeremiah had been confined in the courtyard of the guard, the word of the LORD came to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너는 가서 구스인 에벳멜렉에게 말하기를 만군의 여호와 이스라엘의 하나님의 말씀에 내가 이 성에 재난을 내리고 복을 내리지 아니하리라 한 나의 말이 그 날에 네 눈 앞에 이루리라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and tell Ebed-Melech the Cushite, `This is what the LORD Almighty, the God of Israel, says: I am about to fulfill my words against this city through disaster, not prosperity. At that time they will be fulfilled before your eyes.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여호와의 말씀이니라 내가 그 날에 너를 구원하리니 네가 그 두려워하는 사람들의 손에 넘겨지지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will rescue you on that day, declares the LORD; you will not be handed over to those you fear.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반드시 너를 구원할 것인즉 네가 칼에 죽지 아니하고 네가 노략물 같이 네 목숨을 얻을 것이니 이는 네가 나를 믿었음이라 여호와의 말씀이니라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save you; you will not fall by the sword but will escape with your life, because you trust in me, declares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시드기야의 제십일년 넷째 달 아홉째 날에 성이 함락되니라 예루살렘이 함락되매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 the ninth day of the fourth month of Zedekiah's eleventh year, the city wall was broken through.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바벨론의 왕의 모든 고관이 나타나 중문에 앉으니 곧 네르갈사레셀과 삼갈네부와 내시장 살스김이니 네르갈사레셀은 궁중 장관이며 바벨론의 왕의 나머지 고관들도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officials of the king of Babylon came and took seats in the Middle Gate: Nergal-Sharezer of Samgar, Nebo-Sarsekim a chief officer, Nergal-Sharezer a high official and all the other officials of the king of Babylon.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유다의 시드기야 왕과 모든 군사가 그들을 보고 도망하되 밤에 왕의 동산 길을 따라 두 담 샛문을 통하여 성읍을 벗어나서 아라바로 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Zedekiah king of Judah and all the soldiers saw them, they fled; they left the city at night by way of the king's garden, through the gate between the two walls, and headed toward the Arabah.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갈대아인의 군대가 그들을 따라 여리고 평원에서 시드기야에게 미쳐 그를 잡아서 데리고 하맛 땅 립나에 있는 바벨론의 느부갓네살 왕에게로 올라가매 왕이 그를 심문하였더라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Babylonian army pursued them and overtook Zedekiah in the plains of Jericho. They captured him and took him to Nebuchadnezzar king of Babylon at Riblah in the land of Hamath, where he pronounced sentence on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바벨론의 왕이 립나에서 시드기야의 눈 앞에서 그의 아들들을 죽였고 왕이 또 유다의 모든 귀족을 죽였으며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at Riblah the king of Babylon slaughtered the sons of Zedekiah before his eyes and also killed all the nobles of Judah.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왕이 또 시드기야의 눈을 빼게 하고 바벨론으로 옮기려고 사슬로 결박하였더라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put out Zedekiah's eyes and bound him with bronze shackles to take him to Babylon.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갈대아인들이 왕궁과 백성의 집을 불사르며 예루살렘 성벽을 헐었고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Babylonians set fire to the royal palace and the houses of the people and broke down the walls of Jerusalem.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사령관 느부사라단이 성중에 남아 있는 백성과 자기에게 항복한 자와 그 외의 남은 백성을 잡아 바벨론으로 옮겼으며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Nebuzaradan commander of the imperial guard carried into exile to Babylon the people who remained in the city, along with those who had gone over to him, and the rest of the people.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