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이르시되 이스라엘아 네가 돌아오려거든 내게로 돌아오라 네가 만일 나의 목전에서 가증한 것을 버리고 네가 흔들리지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will return, O Israel, return to me," declares the LORD. "If you put your detestable idols out of my sight and no longer go astray,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이르되 슬프도소이다 주 여호와여 주께서 진실로 이 백성과 예루살렘을 크게 속이셨나이다 이르시기를 너희에게 평강이 있으리라 하시더니 칼이 생명에 이르렀나이다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"Ah, Sovereign LORD, how completely you have deceived this people and Jerusalem by saying, `You will have peace,' when the sword is at our throats."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때에 이 백성과 예루살렘에 전할 자가 있어서 뜨거운 바람이 광야에 있는 헐벗은 산에서 내 딸 백성에게 불어온다 하리라 이는 키질하기 위함도 아니요 정결하게 하려 함도 아니며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this people and Jerusalem will be told, "A scorching wind from the barren heights in the desert blows toward my people, but not to winnow or cleanse;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이보다 더 강한 바람이 나를 위하여 오리니 이제 내가 그들에게 심판을 행할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wind too strong for that comes from me. Now I pronounce my judgments against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보라 그가 구름 같이 올라오나니 그의 병거는 회오리바람 같고 그의 말들은 독수리보다 빠르도다 우리에게 화 있도다 우리는 멸망하도다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 advances like the clouds, his chariots come like a whirlwind, his horses are swifter than eagles. Woe to us! We are ruined!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예루살렘아 네 마음의 악을 씻어 버리라 그리하면 구원을 얻으리라 네 악한 생각이 네 속에 얼마나 오래 머물겠느냐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Jerusalem, wash the evil from your heart and be saved. How long will you harbor wicked thoughts?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단에서 소리를 선포하며 에브라임 산에서 재앙을 공포하는도다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voice is announcing from Dan, proclaiming disaster from the hills of Ephraim.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여러 나라에 전하며 또 예루살렘에 알리기를 에워싸고 치는 자들이 먼 땅에서부터 와서 유다 성읍들을 향하여 소리를 지른다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this to the nations, proclaim it to Jerusalem: `A besieging army is coming from a distant land, raising a war cry against the cities of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밭을 지키는 자 같이 예루살렘을 에워싸나니 이는 그가 나를 거역했기 때문이니라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surround her like men guarding a field, because she has rebelled against me,'" declares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길과 행위가 이 일들을 부르게 하였나니 이는 네가 악함이라 그 고통이 네 마음에까지 미치느니라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own conduct and actions have brought this upon you. This is your punishment. How bitter it is! How it pierces to the heart!"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슬프고 아프다 내 마음속이 아프고 내 마음이 답답하여 잠잠할 수 없으니 이는 나의 심령이 나팔 소리와 전쟁의 경보를 들음이로다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 my anguish, my anguish! I writhe in pain. Oh, the agony of my heart! My heart pounds within me, I cannot keep silent. For I have heard the sound of the trumpet; I have heard the battle cry.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진실과 정의와 공의로 여호와의 삶을 두고 맹세하면 나라들이 나로 말미암아 스스로 복을 빌며 나로 말미암아 자랑하리라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in a truthful, just and righteous way you swear, `As surely as the LORD lives,' then the nations will be blessed by him and in him they will glory."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패망에 패망이 연속하여 온 땅이 탈취를 당하니 나의 장막과 휘장은 갑자기 파멸되도다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Disaster follows disaster; the whole land lies in ruins. In an instant my tents are destroyed, my shelter in a moment.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저 깃발을 보며 나팔 소리 듣기를 어느 때까지 할꼬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long must I see the battle standard and hear the sound of the trumpet?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백성은 나를 알지 못하는 어리석은 자요 지각이 없는 미련한 자식이라 악을 행하기에는 지각이 있으나 선을 행하기에는 무지하도다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are fools; they do not know me. They are senseless children; they have no understanding. They are skilled in doing evil; they know not how to do good."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보라 내가 땅을 본즉 혼돈하고 공허하며 하늘에는 빛이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at the earth, and it was formless and empty; and at the heavens, and their light was gone.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산들을 본즉 다 진동하며 작은 산들도 요동하며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at the mountains, and they were quaking; all the hills were swaying.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본즉 사람이 없으며 공중의 새가 다 날아갔으며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there were no people; every bird in the sky had flown away.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보라 내가 본즉 좋은 땅이 황무지가 되었으며 그 모든 성읍이 여호와의 앞 그의 맹렬한 진노 앞에 무너졌으니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the fruitful land was a desert; all its towns lay in ruins before the LORD, before his fierce anger.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이와 같이 말씀하시길 이 온 땅이 황폐할 것이나 내가 진멸하지는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"The whole land will be ruined, though I will not destroy it completely.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이로 말미암아 땅이 슬퍼할 것이며 위의 하늘이 어두울 것이라 내가 이미 말하였으며 작정하였고 후회하지 아니하였은즉 또한 거기서 돌이키지 아니하리라 하셨음이로다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earth will mourn and the heavens above grow dark, because I have spoken and will not relent, I have decided and will not turn back."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기병과 활 쏘는 자의 함성으로 말미암아 모든 성읍 사람들이 도망하여 수풀에 들어가고 바위에 기어오르며 각 성읍이 버림을 당하여 거기 사는 사람이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sound of horsemen and archers every town takes to flight. Some go into the thickets; some climb up among the rocks. All the towns are deserted; no one lives in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유다와 예루살렘 사람에게 이와 같이 이르노라 너희 묵은 땅을 갈고 가시덤불에 파종하지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to the men of Judah and to Jerusalem: "Break up your unplowed ground and do not sow among thorns.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멸망을 당한 자여 네가 어떻게 하려느냐 네가 붉은 옷을 입고 금장식으로 단장하고 눈을 그려 꾸밀지라도 네가 화장한 것이 헛된 일이라 연인들이 너를 멸시하여 네 생명을 찾느니라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you doing, O devastated one? Why dress yourself in scarlet and put on jewels of gold? Why shade your eyes with paint? You adorn yourself in vain. Your lovers despise you; they seek your life.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소리를 들은즉 여인의 해산하는 소리 같고 초산하는 자의 고통하는 소리 같으니 이는 시온의 딸의 소리라 그가 헐떡이며 그의 손을 펴고 이르기를 내게 화가 있도다 죽이는 자로 말미암아 나의 심령이 피곤하도다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hear a cry as of a woman in labor, a groan as of one bearing her first child -- the cry of the Daughter of Zion gasping for breath, stretching out her hands and saying, "Alas! I am fainting; my life is given over to murderers."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유다인과 예루살렘 주민들아 너희는 스스로 할례를 행하여 너희 마음 가죽을 베고 나 여호와께 속하라 그리하지 아니하면 너희 악행으로 말미암아 나의 분노가 불 같이 일어나 사르리니 그것을 끌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Circumcise yourselves to the LORD, circumcise your hearts, you men of Judah and people of Jerusalem, or my wrath will break out and burn like fire because of the evil you have done -- burn with no one to quench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유다에 선포하며 예루살렘에 공포하여 이르기를 이 땅에서 나팔을 불라 하며 또 크게 외쳐 이르기를 너희는 모이라 우리가 견고한 성으로 들어가자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"Announce in Judah and proclaim in Jerusalem and say: `Sound the trumpet throughout the land!' Cry aloud and say: `Gather together! Let us flee to the fortified cities!'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시온을 향하여 깃발을 세우라, 도피하라, 지체하지 말라, 내가 북방에서 재난과 큰 멸망을 가져오리라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Raise the signal to go to Zion! Flee for safety without delay! For I am bringing disaster from the north, even terrible destruction."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사자가 그 수풀에서 올라왔으며 나라들을 멸하는 자가 나아 왔으되 네 땅을 황폐하게 하려고 이미 그의 처소를 떠났은즉 네 성읍들이 황폐하여 주민이 없게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lion has come out of his lair; a destroyer of nations has set out. He has left his place to lay waste your land. Your towns will lie in ruins without inhabitant.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이로 말미암아 너희는 굵은 베를 두르고 애곡하라 이는 여호와의 맹렬한 노가 아직 너희에게서 돌이키지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put on sackcloth, lament and wail, for the fierce anger of the LORD has not turned away from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말씀이니라 그 날에 왕과 지도자들은 낙심할 것이며 제사장들은 놀랄 것이며 선지자들은 깜짝 놀라리라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LORD, "the king and the officials will lose heart, the priests will be horrified, and the prophets will be appalled."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