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유다의 요시야 왕의 아들 여호야김 넷째 해에 네리야의 아들 바룩이 예레미야가 불러 주는 대로 이 모든 말을 책에 기록하니라 그 때에 선지자 예레미야가 그에게 말하여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Jeremiah the prophet told Baruch son of Neriah in the fourth year of Jehoiakim son of Josiah king of Judah, after Baruch had written on a scroll the words Jeremiah was then dictating: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바룩아 이스라엘의 하나님 여호와께서 네게 이같이 말씀하셨느니라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"This is what the LORD, the God of Israel, says to you, Baruch: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네가 일찍이 말하기를 화로다 여호와께서 나의 고통에 슬픔을 더하셨으니 나는 나의 탄식으로 피곤하여 평안을 찾지 못하도다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said, `Woe to me! The LORD has added sorrow to my pain; I am worn out with groaning and find no rest.'"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너는 그에게 이르라 여호와께서 이와 같이 말씀하시기를 보라 나는 내가 세운 것을 헐기도 하며 내가 심은 것을 뽑기도 하나니 온 땅에 그리하겠거늘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said, "Say this to him: `This is what the LORD says: I will overthrow what I have built and uproot what I have planted, throughout the land.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네가 너를 위하여 큰 일을 찾느냐 그것을 찾지 말라 보라 내가 모든 육체에 재난을 내리리라 그러나 네가 가는 모든 곳에서는 내가 너에게 네 생명을 노략물 주듯 하리라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you then seek great things for yourself? Seek them not. For I will bring disaster on all people, declares the LORD, but wherever you go I will let you escape with your life.'"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