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바로가 가사를 치기 전에 블레셋 사람에 대하여 선지자 예레미야에게 임한 여호와의 말씀이라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word of the LORD that came to Jeremiah the prophet concerning the Philistines before Pharaoh attacked Gaza: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이와 같이 말씀하시되 보라 물이 북쪽에서 일어나 물결치는 시내를 이루어 그 땅과 그 중에 있는 모든 것과 그 성읍과 거기에 사는 자들을 휩쓸리니 사람들이 부르짖으며 그 땅 모든 주민이 울부짖으리라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"See how the waters are rising in the north; they will become an overflowing torrent. They will overflow the land and everything in it, the towns and those who live in them. The people will cry out; all who dwell in the land will wail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군마의 발굽 소리와 달리는 병거 바퀴가 진동하는 소리 때문에 아버지의 손맥이 풀려서 자기의 자녀를 돌보지 못하리니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sound of the hoofs of galloping steeds, at the noise of enemy chariots and the rumble of their wheels. Fathers will not turn to help their children; their hands will hang limp.</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이는 블레셋 사람을 유린하시며 두로와 시돈에 남아 있는 바 도와 줄 자를 다 끊어 버리시는 날이 올 것임이라 여호와께서 갑돌 섬에 남아 있는 블레셋 사람을 유린하시리라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day has come to destroy all the Philistines and to cut off all survivors who could help Tyre and Sidon. The LORD is about to destroy the Philistines, the remnant from the coasts of Caphtor.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가사는 대머리가 되었고 아스글론과 그들에게 남아 있는 평지가 잠잠하게 되었나니 네가 네 몸 베기를 어느 때까지 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Gaza will shave her head in mourning; Ashkelon will be silenced. O remnant on the plain, how long will you cut yourselves?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오호라 여호와의 칼이여 네가 언제까지 쉬지 않겠느냐 네 칼집에 들어가서 가만히 쉴지어다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 sword of the LORD,' you cry, `how long till you rest? Return to your scabbard; cease and be still.'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이를 명령하셨은즉 어떻게 잠잠하며 쉬겠느냐 아스글론과 해변을 치려 하여 그가 정하셨느니라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how can it rest when the LORD has commanded it, when he has ordered it to attack Ashkelon and the coast?"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