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모압에 관한 것이라 만군의 여호와 이스라엘의 하나님께서 이와 같이 말씀하시되 오호라 느보여 그가 유린 당하였도다 기랴다임이 수치를 당하여 점령되었고 미스갑이 수치를 당하여 파괴되었으니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Concerning Moab: This is what the LORD Almighty, the God of Israel, says: "Woe to Nebo, for it will be ruined. Kiriathaim will be disgraced and captured; the stronghold will be disgraced and shattered.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여호와의 일을 게을리 하는 자는 저주를 받을 것이요 자기 칼을 금하여 피를 흘리지 아니하는 자도 저주를 받을 것이로다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 curse on him who is lax in doing the LORD's work! A curse on him who keeps his sword from bloodshed!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모압은 젊은 시절부터 평안하고 포로도 되지 아니하였으므로 마치 술이 그 찌끼 위에 있고 이 그릇에서 저 그릇으로 옮기지 않음 같아서 그 맛이 남아 있고 냄새가 변하지 아니하였도다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"Moab has been at rest from youth, like wine left on its dregs, not poured from one jar to another -- she has not gone into exile. So she tastes as she did, and her aroma is unchanged.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그러므로 여호와께서 말씀하시니라 날이 이르리니 내가 술을 옮겨 담는 사람을 보낼 것이라 그들이 기울여서 그 그릇을 비게 하고 그 병들을 부수리니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days are coming," declares the LORD, "when I will send men who pour from jars, and they will pour her out; they will empty her jars and smash her jugs.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이스라엘 집이 벧엘을 의뢰하므로 수치를 당한 것 같이 모압이 그모스로 말미암아 수치를 당하리로다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Moab will be ashamed of Chemosh, as the house of Israel was ashamed when they trusted in Bethel.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너희가 어찌하여 말하기를 우리는 용사요 능란한 전사라 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"How can you say, `We are warriors, men valiant in battle'?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만군의 여호와라 일컫는 왕께서 이와 같이 말하노라 모압이 황폐하였도다 그 성읍들은 사라졌고 그 선택 받은 장정들은 내려가서 죽임을 당하니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Moab will be destroyed and her towns invaded; her finest young men will go down in the slaughter," declares the King, whose name is the LORD Almighty.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모압의 재난이 가까웠고 그 고난이 속히 닥치리로다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fall of Moab is at hand; her calamity will come quickly.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그의 사면에 있는 모든 자여, 그의 이름을 아는 모든 자여, 그를 위로하며 말하기를 어찌하여 강한 막대기, 아름다운 지팡이가 부러졌는고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Mourn for her, all who live around her, all who know her fame; say, `How broken is the mighty scepter, how broken the glorious staff!'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디본에 사는 딸아 네 영화에서 내려와 메마른 데 앉으라 모압을 파멸하는 자가 올라와서 너를 쳐서 네 요새를 깨뜨렸음이로다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"Come down from your glory and sit on the parched ground, O inhabitants of the Daughter of Dibon, for he who destroys Moab will come up against you and ruin your fortified cities.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아로엘에 사는 여인이여 길 곁에 서서 지키며 도망하는 자와 피하는 자에게 무슨 일이 생겼는지 물을지어다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Stand by the road and watch, you who live in Aroer. Ask the man fleeing and the woman escaping, ask them, `What has happened?'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모압의 찬송 소리가 없어졌도다 헤스본에서 무리가 그를 해하려고 악을 도모하고 이르기를 와서 그를 끊어서 나라를 이루지 못하게 하자 하는도다 맛멘이여 너도 조용하게 되리니 칼이 너를 뒤쫓아 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Moab will be praised no more; in Heshbon men will plot her downfall: `Come, let us put an end to that nation.' You too, O Madmen, will be silenced; the sword will pursue you.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모압이 패하여 수치를 받나니 너희는 울면서 부르짖으며 아르논 가에서 이르기를 모압이 황폐하였다 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Moab is disgraced, for she is shattered. Wail and cry out! Announce by the Arnon that Moab is destroyed.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심판이 평지에 이르렀나니 곧 홀론과 야사와 메바앗과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Judgment has come to the plateau -- to Holon, Jahzah and Mephaath,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디본과 느보와 벧디불라다임과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Dibon, Nebo and Beth Diblathaim,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기랴다임과 벧가물과 벧므온과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Kiriathaim, Beth Gamul and Beth Meon,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그리욧과 보스라와 모압 땅 원근 모든 성읍에로다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Kerioth and Bozrah -- to all the towns of Moab, far and near.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모압의 뿔이 잘렸고 그 팔이 부러졌도다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Moab's horn is cut off; her arm is broken," declares the LORD.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모압으로 취하게 할지어다 이는 그가 여호와에 대하여 교만함이라 그가 그 토한 것에서 뒹굴므로 조롱 거리가 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"Make her drunk, for she has defied the LORD. Let Moab wallow in her vomit; let her be an object of ridicule.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네가 이스라엘을 조롱하지 아니하였느냐 그가 도둑 가운데에서 발견되었느냐 네가 그를 말할 때마다 네 머리를 흔드는도다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Was not Israel the object of your ridicule? Was she caught among thieves, that you shake your head in scorn whenever you speak of her?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모압 주민들아 너희는 성읍을 떠나 바위 사이에 살지어다 출입문 어귀 가장자리에 깃들이는 비둘기 같이 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Abandon your towns and dwell among the rocks, you who live in Moab. Be like a dove that makes its nest at the mouth of a cave.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우리가 모압의 교만을 들었나니 심한 교만 곧 그의 자고와 오만과 자랑과 그 마음의 거만이로다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"We have heard of Moab's pride -- her overweening pride and conceit, her pride and arrogance and the haughtiness of her heart.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호로나임에서 부르짖는 소리여 황폐와 큰 파멸이로다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 to the cries from Horonaim, cries of great havoc and destruction.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여호와의 말씀이니라 내가 그의 노여워함의 허탄함을 아노니 그가 자랑하여도 아무 것도 성취하지 못하였도다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know her insolence but it is futile," declares the LORD, "and her boasts accomplish nothing.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그러므로 내가 모압을 위하여 울며 온 모압을 위하여 부르짖으리니 무리가 길헤레스 사람을 위하여 신음하리로다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I wail over Moab, for all Moab I cry out, I moan for the men of Kir Hareseth.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십마의 포도나무여 너의 가지가 바다를 넘어 야셀 바다까지 뻗었더니 너의 여름 과일과 포도 수확을 탈취하는 자가 나타났으니 내가 너를 위하여 울기를 야셀이 우는 것보다 더하리로다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weep for you, as Jazer weeps, O vines of Sibmah. Your branches spread as far as the sea; they reached as far as the sea of Jazer. The destroyer has fallen on your ripened fruit and grapes.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기쁨과 환희가 옥토와 모압 땅에서 빼앗겼도다 내가 포도주 틀에 포도주가 끊어지게 하리니 외치며 밟는 자가 없을 것이라 그 외침은 즐거운 외침이 되지 못하리로다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Joy and gladness are gone from the orchards and fields of Moab. I have stopped the flow of wine from the presses; no one treads them with shouts of joy. Although there are shouts, they are not shouts of joy.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헤스본에서 엘르알레를 지나 야하스까지와 소알에서 호로나임을 지나 에글랏 셀리시야에 이르는 지역에 사는 사람들이 소리를 내어 부르짖음은 니므림의 물도 황폐하였음이로다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sound of their cry rises from Heshbon to Elealeh and Jahaz, from Zoar as far as Horonaim and Eglath Shelishiyah, for even the waters of Nimrim are dried up.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여호와의 말씀이라 모압 산당에서 제사하며 그 신들에게 분향하는 자를 내가 끊어버리리라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Moab I will put an end to those who make offerings on the high places and burn incense to their gods," declares the LORD.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그러므로 나의 마음이 모압을 위하여 피리 같이 소리 내며 나의 마음이 길헤레스 사람들을 위하여 피리 같이 소리 내나니 이는 그가 모은 재물이 없어졌음이라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 my heart laments for Moab like a flute; it laments like a flute for the men of Kir Hareseth. The wealth they acquired is gone.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모든 사람이 대머리가 되었고 모든 사람이 수염을 밀었으며 손에 칼자국이 있고 허리에 굵은 베가 둘렸고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Every head is shaved and every beard cut off; every hand is slashed and every waist is covered with sackcloth.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모압의 모든 지붕과 거리 각처에서 슬피 우는 소리가 들리니 내가 모압을 마음에 들지 않는 그릇 같이 깨뜨렸음이라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all the roofs in Moab and in the public squares there is nothing but mourning, for I have broken Moab like a jar that no one wants," declares the LORD.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어찌하여 모압이 파괴되었으며 어찌하여 그들이 애곡하는가 모압이 부끄러워서 등을 돌렸도다 그런즉 모압이 그 사방 모든 사람의 조롱 거리와 공포의 대상이 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"How shattered she is! How they wail! How Moab turns her back in shame! Moab has become an object of ridicule, an object of horror to all those around her."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모압이 멸망을 당하여 그 어린이들의 부르짖음이 들리는도다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Moab will be broken; her little ones will cry out.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이는 여호와의 말씀이니라 보라 그가 독수리 같이 날아와서 모압 위에 그의 날개를 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the LORD says: "Look! An eagle is swooping down, spreading its wings over Moab.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성읍들이 점령을 당하며 요새가 함락되는 날에 모압 용사의 마음이 산고를 당하는 여인 같을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Kerioth will be captured and the strongholds taken. In that day the hearts of Moab's warriors will be like the heart of a woman in labor.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모압이 여호와를 거슬러 자만하였으므로 멸망하고 다시 나라를 이루지 못하리로다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Moab will be destroyed as a nation because she defied the LORD.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여호와의 말씀이니라 모압 주민아 두려움과 함정과 올무가 네게 닥치나니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Terror and pit and snare await you, O people of Moab," declares the LORD.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두려움에서 도망하는 자는 함정에 떨어지겠고 함정에서 나오는 자는 올무에 걸리리니 이는 내가 모압이 벌 받을 해가 임하게 할 것임이라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"Whoever flees from the terror will fall into a pit, whoever climbs out of the pit will be caught in a snare; for I will bring upon Moab the year of her punishment," declares the LORD.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도망하는 자들이 기진하여 헤스본 그늘 아래에 서니 이는 불이 헤스본에서 나며 불길이 시혼 가운데 나서 모압의 살쩍과 떠드는 자들의 정수리를 사름이로다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"In the shadow of Heshbon the fugitives stand helpless, for a fire has gone out from Heshbon, a blaze from the midst of Sihon; it burns the foreheads of Moab, the skulls of the noisy boasters.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모압이여 네게 화가 있도다 그모스의 백성이 망하였도다 네 아들들은 사로잡혀 갔고 네 딸들은 포로가 되었도다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Woe to you, O Moab! The people of Chemosh are destroyed; your sons are taken into exile and your daughters into captivity.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그러나 내가 마지막 날에 모압의 포로를 돌려보내리라 여호와의 말씀이니라 모압의 심판이 여기까지니라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"Yet I will restore the fortunes of Moab in days to come," declares the LORD. Here ends the judgment on Moab.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그들이 루힛 언덕으로 올라가면서 울고 호로나임 내리막 길에서 파멸의 고통스런 울부짖음을 듣는도다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go up the way to Luhith, weeping bitterly as they go; on the road down to Horonaim anguished cries over the destruction are heard.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도망하여 네 생명을 구원하여 광야의 노간주나무 같이 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Flee! Run for your lives; become like a bush in the desert.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네가 네 업적과 보물을 의뢰하므로 너도 정복을 당할 것이요 그모스는 그의 제사장들과 고관들과 함께 포로되어 갈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Since you trust in your deeds and riches, you too will be taken captive, and Chemosh will go into exile, together with his priests and officials.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파멸하는 자가 각 성읍에 이를 것인즉 한 성읍도 면하지 못할 것이며 골짜기가 멸망하였으며 평지는 파멸되어 여호와의 말씀과 같으리로다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destroyer will come against every town, and not a town will escape. The valley will be ruined and the plateau destroyed, because the LORD has spoken.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모압에 날개를 주어 날아 피하게 하라 그 성읍들이 황폐하여 거기에 사는 자가 없으리로다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Put salt on Moab, for she will be laid waste; her towns will become desolate, with no one to live in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