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너희는 예루살렘 거리로 빨리 다니며 그 넓은 거리에서 찾아보고 알라 너희가 만일 정의를 행하며 진리를 구하는 자를 한 사람이라도 찾으면 내가 이 성읍을 용서하리라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up and down the streets of Jerusalem, look around and consider, search through her squares. If you can find but one person who deals honestly and seeks the truth, I will forgive this city.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너희는 그 성벽에 올라가 무너뜨리되 다 무너뜨리지 말고 그 가지만 꺾어 버리라 여호와의 것이 아님이니라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through her vineyards and ravage them, but do not destroy them completely. Strip off her branches, for these people do not belong to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여호와의 말씀이니라 이스라엘의 집과 유다의 집이 내게 심히 반역하였느니라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house of Israel and the house of Judah have been utterly unfaithful to me," declares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여호와를 인정하지 아니하며 말하기를 여호와께서는 계시지 아니하니 재앙이 우리에게 임하지 아니할 것이요 우리가 칼과 기근을 보지 아니할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lied about the LORD; they said, "He will do nothing! No harm will come to us; we will never see sword or famine.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선지자들은 바람이라 말씀이 그들의 속에 있지 아니한즉 그같이 그들이 당하리라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prophets are but wind and the word is not in them; so let what they say be done to them."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그러므로 만군의 하나님 여호와께서 이와 같이 말씀하시니라 너희가 이 말을 하였은즉 볼지어다 내가 네 입에 있는 나의 말을 불이 되게 하고 이 백성을 나무가 되게 하여 불사르리라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this is what the LORD God Almighty says: "Because the people have spoken these words, I will make my words in your mouth a fire and these people the wood it consumes.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여호와의 말씀이니라 이스라엘 집이여 보라 내가 한 나라를 먼 곳에서 너희에게로 오게 하리니 곧 강하고 오랜 민족이라 그 나라 말을 네가 알지 못하며 그 말을 네가 깨닫지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house of Israel," declares the LORD, "I am bringing a distant nation against you -- an ancient and enduring nation, a people whose language you do not know, whose speech you do not understand.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화살통은 열린 무덤이요 그 사람들은 다 용사라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quivers are like an open grave; all of them are mighty warriors.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그들이 네 자녀들이 먹을 추수 곡물과 양식을 먹으며 네 양 떼와 소 떼를 먹으며 네 포도나무와 무화과나무 열매를 먹으며 네가 믿는 견고한 성들을 칼로 파멸하리라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devour your harvests and food, devour your sons and daughters; they will devour your flocks and herds, devour your vines and fig trees. With the sword they will destroy the fortified cities in which you trust.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여호와의 말씀이니라 그 때에도 내가 너희를 진멸하지는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"Yet even in those days," declares the LORD, "I will not destroy you completely.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그들이 만일 이르기를 우리 하나님 여호와께서 어찌하여 이 모든 일을 우리에게 행하셨느냐 하거든 너는 그들에게 이르기를 너희가 여호와를 버리고 너희 땅에서 이방 신들을 섬겼은즉 이와 같이 너희 것이 아닌 땅에서 이방인들을 섬기리라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the people ask, `Why has the LORD our God done all this to us?' you will tell them, `As you have forsaken me and served foreign gods in your own land, so now you will serve foreigners in a land not your own.'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여호와께서 살아 계심을 두고 맹세할지라도 실상은 거짓 맹세니라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Although they say, `As surely as the LORD lives,' still they are swearing falsely."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너는 이를 야곱 집에 선포하며 유다에 공포하여 이르기를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"Announce this to the house of Jacob and proclaim it in Judah: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어리석고 지각이 없으며 눈이 있어도 보지 못하며 귀가 있어도 듣지 못하는 백성이여 이를 들을지어다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this, you foolish and senseless people, who have eyes but do not see, who have ears but do not hear: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여호와의 말씀이니라 너희가 나를 두려워하지 아니하느냐 내 앞에서 떨지 아니하겠느냐 내가 모래를 두어 바다의 한계를 삼되 그것으로 영원한 한계를 삼고 지나치지 못하게 하였으므로 파도가 거세게 이나 그것을 이기지 못하며 뛰노나 그것을 넘지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you not fear me?" declares the LORD. "Should you not tremble in my presence? I made the sand a boundary for the sea, an everlasting barrier it cannot cross. The waves may roll, but they cannot prevail; they may roar, but they cannot cross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그러나 너희 백성은 배반하며 반역하는 마음이 있어서 이미 배반하고 갔으며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these people have stubborn and rebellious hearts; they have turned aside and gone away.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또 너희 마음으로 우리에게 이른 비와 늦은 비를 때를 따라 주시며 우리를 위하여 추수 기한을 정하시는 우리 하나님 여호와를 경외하자 말하지도 아니하니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do not say to themselves, `Let us fear the LORD our God, who gives autumn and spring rains in season, who assures us of the regular weeks of harvest.'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너희 허물이 이러한 일들을 물리쳤고 너희 죄가 너희로부터 좋은 것을 막았느니라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wrongdoings have kept these away; your sins have deprived you of good.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 백성 가운데 악인이 있어서 새 사냥꾼이 매복함 같이 지키며 덫을 놓아 사람을 잡으며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"Among my people are wicked men who lie in wait like men who snare birds and like those who set traps to catch men.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새장에 새들이 가득함 같이 너희 집들에 속임이 가득하도다 그러므로 너희가 번창하고 거부가 되어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cages full of birds, their houses are full of deceit; they have become rich and powerful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살지고 윤택하며 또 행위가 심히 악하여 자기 이익을 얻으려고 송사 곧 고아의 송사를 공정하게 하지 아니하며 빈민의 재판을 공정하게 판결하지 아니하니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have grown fat and sleek. Their evil deeds have no limit; they do not plead the case of the fatherless to win it, they do not defend the rights of the poor.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내가 이 일들에 대하여 벌하지 아니하겠으며 내 마음이 이같은 나라에 보복하지 아니하겠느냐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I not punish them for this?" declares the LORD. "Should I not avenge myself on such a nation as this?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주의 눈이 진리를 찾지 아니하시나이까 주께서 그들을 치셨을지라도 그들이 아픈 줄을 알지 못하며 그들을 멸하셨을지라도 그들이 징계를 받지 아니하고 그들의 얼굴을 바위보다 굳게 하여 돌아오기를 싫어하므로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do not your eyes look for truth? You struck them, but they felt no pain; you crushed them, but they refused correction. They made their faces harder than stone and refused to repent.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이 땅에 무섭고 놀라운 일이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 horrible and shocking thing has happened in the land: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선지자들은 거짓을 예언하며 제사장들은 자기 권력으로 다스리며 내 백성은 그것을 좋게 여기니 마지막에는 너희가 어찌하려느냐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prophets prophesy lies, the priests rule by their own authority, and my people love it this way. But what will you do in the end?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말하기를 이 무리는 비천하고 어리석은 것뿐이라 여호와의 길, 자기 하나님의 법을 알지 못하니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thought, "These are only the poor; they are foolish, for they do not know the way of the LORD, the requirements of their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지도자들에게 가서 그들에게 말하리라 그들은 여호와의 길, 자기 하나님의 법을 안다 하였더니 그들도 일제히 멍에를 꺾고 결박을 끊은지라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will go to the leaders and speak to them; surely they know the way of the LORD, the requirements of their God." But with one accord they too had broken off the yoke and torn off the bonds.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수풀에서 나오는 사자가 그들을 죽이며 사막의 이리가 그들을 멸하며 표범이 성읍들을 엿본즉 그리로 나오는 자마다 찢기리니 이는 그들의 허물이 많고 반역이 심함이니이다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a lion from the forest will attack them, a wolf from the desert will ravage them, a leopard will lie in wait near their towns to tear to pieces any who venture out, for their rebellion is great and their backslidings many.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어찌 너를 용서하겠느냐 네 자녀가 나를 버리고 신이 아닌 것들로 맹세하였으며 내가 그들을 배불리 먹인즉 그들이 간음하며 창기의 집에 허다히 모이며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"Why should I forgive you? Your children have forsaken me and sworn by gods that are not gods. I supplied all their needs, yet they committed adultery and thronged to the houses of prostitutes.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그들은 두루 다니는 살진 수말 같이 각기 이웃의 아내를 따르며 소리지르는도다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well-fed, lusty stallions, each neighing for another man's wife.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여호와의 말씀이니라 내가 어찌 이 일들에 대하여 벌하지 아니하겠으며 내 마음이 이런 나라에 보복하지 않겠느냐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I not punish them for this?" declares the LORD. "Should I not avenge myself on such a nation as this?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