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선지자 예레미야에게 바벨론과 갈대아 사람의 땅에 대하여 하신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the LORD spoke through Jeremiah the prophet concerning Babylon and the land of the Babylonians: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갈대아가 약탈을 당할 것이라 그를 약탈하는 자마다 만족하리라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Babylonia will be plundered; all who plunder her will have their fill," declares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나의 소유를 노략하는 자여 너희가 즐거워하며 기뻐하고 타작하는 송아지 같이 발굽을 구르며 군마 같이 우는도다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rejoice and are glad, you who pillage my inheritance, because you frolic like a heifer threshing grain and neigh like stallions,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너희의 어머니가 큰 수치를 당하리라 너희를 낳은 자가 치욕을 당하리라 보라 그가 나라들 가운데의 마지막과 광야와 마른 땅과 거친 계곡이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mother will be greatly ashamed; she who gave you birth will be disgraced. She will be the least of the nations -- a wilderness, a dry land, a desert.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진노로 말미암아 주민이 없어 완전히 황무지가 될 것이라 바벨론을 지나가는 자마다 그 모든 재난에 놀라며 탄식하리로다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LORD's anger she will not be inhabited but will be completely desolate. All who pass Babylon will be horrified and scoff because of all her wounds.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바벨론을 둘러 대열을 벌이고 활을 당기는 모든 자여 화살을 아끼지 말고 쏘라 그가 여호와께 범죄하였음이라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up your positions around Babylon, all you who draw the bow. Shoot at her! Spare no arrows, for she has sinned against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주위에서 고함을 지르리로다 그가 항복하였고 그 요새는 무너졌고 그 성벽은 허물어졌으니 이는 여호와께서 그가 행한 대로 그에게 내리시는 보복이라 그가 행한 대로 그에게 갚으시는도다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Shout against her on every side! She surrenders, her towers fall, her walls are torn down. Since this is the vengeance of the LORD, take vengeance on her; do to her as she has done to others.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파종하는 자와 추수 때에 낫을 잡은 자를 바벨론에서 끊어 버리라 사람들이 그 압박하는 칼을 두려워하여 각기 동족에게로 돌아가며 고향으로 도망하리라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Cut off from Babylon the sower, and the reaper with his sickle at harvest. Because of the sword of the oppressor let everyone return to his own people, let everyone flee to his own land.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이스라엘은 흩어진 양이라 사자들이 그를 따르도다 처음에는 앗수르 왕이 먹었고 다음에는 바벨론의 느부갓네살 왕이 그의 뼈를 꺾도다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is a scattered flock that lions have chased away. The first to devour him was the king of Assyria; the last to crush his bones was Nebuchadnezzar king of Babylon."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만군의 여호와 이스라엘의 하나님이 이와 같이 말하노라 보라 내가 앗수르의 왕을 벌한 것 같이 바벨론의 왕과 그 땅을 벌하고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Almighty, the God of Israel, says: "I will punish the king of Babylon and his land as I punished the king of Assyria.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이스라엘을 다시 그의 목장으로 돌아가게 하리니 그가 갈멜과 바산에서 양을 기를 것이며 그의 마음이 에브라임과 길르앗 산에서 만족하리라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bring Israel back to his own pasture and he will graze on Carmel and Bashan; his appetite will be satisfied on the hills of Ephraim and Gilead.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나라들 가운데에 전파하라 공포하라 깃발을 세우라 숨김이 없이 공포하여 이르라 바벨론이 함락되고 벨이 수치를 당하며 므로닥이 부스러지며 그 신상들은 수치를 당하며 우상들은 부스러진다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"Announce and proclaim among the nations, lift up a banner and proclaim it; keep nothing back, but say, `Babylon will be captured; Bel will be put to shame, Marduk filled with terror. Her images will be put to shame and her idols filled with terror.'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여호와의 말씀이니라 그 날 그 때에는 이스라엘의 죄악을 찾을지라도 없겠고 유다의 죄를 찾을지라도 찾아내지 못하리니 이는 내가 남긴 자를 용서할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at that time," declares the LORD, "search will be made for Israel's guilt, but there will be none, and for the sins of Judah, but none will be found, for I will forgive the remnant I spare.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여호와의 말씀이니라 너희는 올라가서 므라다임의 땅을 치며 브곳의 주민을 쳐서 진멸하되 내가 너희에게 명령한 대로 다하라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"Attack the land of Merathaim and those who live in Pekod. Pursue, kill and completely destroy them," declares the LORD. "Do everything I have commanded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땅에 싸움의 소리와 큰 파멸이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noise of battle is in the land, the noise of great destruction!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온 세계의 망치가 어찌 그리 꺾여 부서졌는고 바벨론이 어찌 그리 나라들 가운데에 황무지가 되었는고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broken and shattered is the hammer of the whole earth! How desolate is Babylon among the nations!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바벨론아 내가 너를 잡으려고 올무를 놓았더니 네가 깨닫지 못하여 걸렸고 네가 여호와와 싸웠으므로 발각되어 잡혔도다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set a trap for you, O Babylon, and you were caught before you knew it; you were found and captured because you opposed the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그의 병기창을 열고 분노의 무기를 꺼냄은 주 만군의 여호와께서 갈대아 사람의 땅에 행할 일이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opened his arsenal and brought out the weapons of his wrath, for the Sovereign LORD Almighty has work to do in the land of the Babylonians.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먼 곳에 있는 너희는 와서 그를 치고 그의 곳간을 열고 그것을 곡식더미처럼 쌓아 올려라 그를 진멸하고 남기지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against her from afar. Break open her granaries; pile her up like heaps of grain. Completely destroy her and leave her no remnant.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그의 황소를 다 죽이라 그를 도살하려 내려 보내라 그들에게 화 있도다 그들의 날, 그 벌 받는 때가 이르렀음이로다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Kill all her young bulls; let them go down to the slaughter! Woe to them! For their day has come, the time for them to be punished.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바벨론 땅에서 도피한 자의 소리여 시온에서 우리 하나님 여호와의 보복하시는 것, 그의 성전의 보복하시는 것을 선포하는 소리로다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the fugitives and refugees from Babylon declaring in Zion how the LORD our God has taken vengeance, vengeance for his temple.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활 쏘는 자를 바벨론에 소집하라 활을 당기는 자여 그 사면으로 진을 쳐서 피하는 자가 없게 하라 그가 일한 대로 갚고 그가 행한 대로 그에게 갚으라 그가 이스라엘의 거룩한 자 여호와를 향하여 교만하였음이라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"Summon archers against Babylon, all those who draw the bow. Encamp all around her; let no one escape. Repay her for her deeds; do to her as she has done. For she has defied the LORD, the Holy One of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한 나라가 북쪽에서 나와서 그를 쳐서 그 땅으로 황폐하게 하여 그 가운데에 사는 자가 없게 할 것임이라 사람이나 짐승이 다 도망할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nation from the north will attack her and lay waste her land. No one will live in it; both men and animals will flee away.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그러므로 그 날에 장정들이 그 거리에 엎드러지겠고 군사들이 멸절되리라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her young men will fall in the streets; all her soldiers will be silenced in that day," declares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주 만군의 여호와의 말씀이니라 교만한 자여 보라 내가 너를 대적하나니 너의 날 곧 내가 너를 벌할 때가 이르렀음이라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against you, O arrogant one," declares the Lord, the LORD Almighty, "for your day has come, the time for you to be punished.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교만한 자가 걸려 넘어지겠고 그를 일으킬 자가 없을 것이며 내가 그의 성읍들에 불을 지르리니 그의 주위에 있는 것을 다 삼키리라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arrogant one will stumble and fall and no one will help her up; I will kindle a fire in her towns that will consume all who are around 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만군의 여호와께서 이와 같이 말씀하시니라 이스라엘 자손과 유다 자손이 함께 학대를 받는도다 그들을 사로잡은 자는 다 그들을 붙들고 놓아 주지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"The people of Israel are oppressed, and the people of Judah as well. All their captors hold them fast, refusing to let them go.</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그들의 구원자는 강하니 그의 이름은 만군의 여호와라 반드시 그들 때문에 싸우시리니 그 땅에 평안함을 주고 바벨론 주민은 불안하게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their Redeemer is strong; the LORD Almighty is his name. He will vigorously defend their cause so that he may bring rest to their land, but unrest to those who live in Babylon.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여호와의 말씀이니라 칼이 갈대아인의 위에와 바벨론 주민의 위에와 그 고관들과 지혜로운 자의 위에 떨어지리라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sword against the Babylonians!" declares the LORD -- "against those who live in Babylon and against her officials and wise men!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칼이 자랑하는 자의 위에 떨어지리니 그들이 어리석게 될 것이며 칼이 용사의 위에 떨어지리니 그들이 놀랄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sword against her false prophets! They will become fools. A sword against her warriors! They will be filled with terror.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칼이 그들의 말들과 병거들과 그들 중에 있는 여러 민족의 위에 떨어지리니 그들이 여인들 같이 될 것이며 칼이 보물 위에 떨어지리니 그것이 약탈되리라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sword against her horses and chariots and all the foreigners in her ranks! They will become women. A sword against her treasures! They will be plundered.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가뭄이 물 위에 내리어 그것을 말리리니 이는 그 땅이 조각한 신상의 땅이요 그들은 무서운 것을 보고 실성하였음이니라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drought on her waters! They will dry up. For it is a land of idols, idols that will go mad with terror.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그러므로 사막의 들짐승이 승냥이와 함께 거기에 살겠고 타조도 그 가운데에 살 것이요 영원히 주민이 없으며 대대에 살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desert creatures and hyenas will live there, and there the owl will dwell. It will never again be inhabited or lived in from generation to generation.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여호와의 말씀이니라 그 날 그 때에 이스라엘 자손이 돌아오며 유다 자손도 함께 돌아오되 그들이 울면서 그 길을 가며 그의 하나님 여호와께 구할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at that time," declares the LORD, "the people of Israel and the people of Judah together will go in tears to seek the LORD their God.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여호와의 말씀이니라 하나님께서 소돔과 고모라와 그 이웃 성읍들을 뒤엎었듯이 거기에 사는 사람이 없게 하며 그 가운데에 머물러 사는 사람이 아무도 없게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God overthrew Sodom and Gomorrah along with their neighboring towns," declares the LORD, "so no one will live there; no man will dwell in it.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보라 한 민족이 북쪽에서 오고 큰 나라와 여러 왕이 충동을 받아 땅 끝에서 일어나리니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An army is coming from the north; a great nation and many kings are being stirred up from the ends of the earth.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그들은 활과 투창을 가진 자라 잔인하여 불쌍히 여기지 아니하며 그들의 목소리는 바다가 설레임 같도다 딸 바벨론아 그들이 말을 타고 무사 같이 각기 네 앞에서 대열을 갖추었도다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armed with bows and spears; they are cruel and without mercy. They sound like the roaring sea as they ride on their horses; they come like men in battle formation to attack you, O Daughter of Babylon.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바벨론의 왕이 그 소문을 듣고 손이 약하여지며 고통에 사로잡혀 해산하는 여인처럼 진통하는도다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Babylon has heard reports about them, and his hands hang limp. Anguish has gripped him, pain like that of a woman in labor.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보라 사자가 요단의 깊은 숲에서 나타나듯이 그가 와서 견고한 처소를 칠 것이라 내가 즉시 그들을 거기에서 쫓아내고 택한 자를 내가 그 자리에 세우리니 나와 같은 자 누구며 출두하라고 나에게 명령할 자가 누구며 내 앞에 설 목자가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 lion coming up from Jordan's thickets to a rich pastureland, I will chase Babylon from its land in an instant. Who is the chosen one I will appoint for this? Who is like me and who can challenge me? And what shepherd can stand against me?"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그런즉 바벨론에 대한 여호와의 계획과 갈대아 사람의 땅에 대하여 품은 여호와의 생각을 들으라 양 떼의 어린 것들을 그들이 반드시 끌어 가고 그들의 초장을 황폐하게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hear what the LORD has planned against Babylon, what he has purposed against the land of the Babylonians: The young of the flock will be dragged away; he will completely destroy their pasture because of them.</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바벨론이 약탈 당하는 소리에 땅이 진동하며 그 부르짖음이 나라들 가운데에 들리리라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sound of Babylon's capture the earth will tremble; its cry will resound among the nations.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그 얼굴을 시온으로 향하여 그 길을 물으며 말하기를 너희는 오라 잊을 수 없는 영원한 언약으로 여호와와 연합하라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ask the way to Zion and turn their faces toward it. They will come and bind themselves to the LORD in an everlasting covenant that will not be forgotten.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 백성은 잃어 버린 양 떼로다 그 목자들이 그들을 곁길로 가게 하여 산으로 돌이키게 하였으므로 그들이 산에서 언덕으로 돌아다니며 쉴 곳을 잊었도다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people have been lost sheep; their shepherds have led them astray and caused them to roam on the mountains. They wandered over mountain and hill and forgot their own resting place.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그들을 만나는 자들은 그들을 삼키며 그의 대적은 말하기를 그들이 여호와 곧 의로운 처소시며 그의 조상들의 소망이신 여호와께 범죄하였음인즉 우리는 무죄하다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found them devoured them; their enemies said, `We are not guilty, for they sinned against the LORD, their true pasture, the LORD, the hope of their fathers.'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바벨론 가운데에서 도망하라 갈대아 사람의 땅에서 나오라 양 떼에 앞서가는 숫염소 같이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"Flee out of Babylon; leave the land of the Babylonians, and be like the goats that lead the flock.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보라 내가 큰 민족의 무리를 북쪽에서 올라오게 하여 바벨론을 대항하게 하리니 그들이 대열을 벌이고 쳐서 정복할 것이라 그들의 화살은 노련한 용사의 화살 같아서 허공을 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will stir up and bring against Babylon an alliance of great nations from the land of the north. They will take up their positions against her, and from the north she will be captured. Their arrows will be like skilled warriors who do not return empty-handed.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