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이와 같이 말씀하시되 보라 내가 멸망시키는 자의 심령을 부추겨 바벨론을 치고 또 나를 대적하는 자 중에 있는 자를 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"See, I will stir up the spirit of a destroyer against Babylon and the people of Leb Kamai.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우리 공의를 드러내셨으니 오라 시온에서 우리 하나님 여호와의 일을 선포하자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vindicated us; come, let us tell in Zion what the LORD our God has done.'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화살을 갈며 둥근 방패를 준비하라 여호와께서 메대 왕들의 마음을 부추기사 바벨론을 멸하기로 뜻하시나니 이는 여호와께서 보복하시는 것 곧 그의 성전을 위하여 보복하시는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"Sharpen the arrows, take up the shields! The LORD has stirred up the kings of the Medes, because his purpose is to destroy Babylon. The LORD will take vengeance, vengeance for his temple.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바벨론 성벽을 향하여 깃발을 세우고 튼튼히 지키며 파수꾼을 세우며 복병을 매복시켜 방비하라 이는 여호와께서 바벨론 주민에 대하여 말씀하신 대로 계획하시고 행하심이로다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Lift up a banner against the walls of Babylon! Reinforce the guard, station the watchmen, prepare an ambush! The LORD will carry out his purpose, his decree against the people of Babylon.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많은 물 가에 살면서 재물이 많은 자여 네 재물의 한계 곧 네 끝이 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live by many waters and are rich in treasures, your end has come, the time for you to be cut off.</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만군의 여호와께서 자기의 목숨을 두고 맹세하시되 내가 진실로 사람을 메뚜기 같이 네게 가득하게 하리니 그들이 너를 향하여 환성을 높이리라 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Almighty has sworn by himself: I will surely fill you with men, as with a swarm of locusts, and they will shout in triumph over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그의 능력으로 땅을 지으셨고 그의 지혜로 세계를 세우셨고 그의 명철로 하늘들을 펴셨으며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the earth by his power; he founded the world by his wisdom and stretched out the heavens by his understanding.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목소리를 내신즉 하늘에 많은 물이 생기나니 그는 땅 끝에서 구름이 오르게 하시며 비를 위하여 번개를 치게 하시며 그의 곳간에서 바람을 내시거늘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thunders, the waters in the heavens roar; he makes clouds rise from the ends of the earth. He sends lightning with the rain and brings out the wind from his storehouses.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사람마다 어리석고 무식하도다 금장색마다 자기가 만든 신상으로 말미암아 수치를 당하나니 이는 그 부어 만든 우상은 거짓이요 그 속에 생기가 없음이라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man is senseless and without knowledge; every goldsmith is shamed by his idols. His images are a fraud; they have no breath in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그것들은 헛된 것이요 조롱 거리이니 징벌하시는 때에 멸망할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worthless, the objects of mockery; when their judgment comes, they will perish.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야곱의 분깃은 그와 같지 아니하시니 그는 만물을 지으신 분이요 이스라엘은 그의 소유인 지파라 그의 이름은 만군의 여호와시니라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is the Portion of Jacob is not like these, for he is the Maker of all things, including the tribe of his inheritance -- the LORD Almighty is his name.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타국인을 바벨론에 보내어 키질하여 그의 땅을 비게 하리니 재난의 날에 그를 에워싸고 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foreigners to Babylon to winnow her and to devastate her land; they will oppose her on every side in the day of her disaster.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이르시되 너는 나의 철퇴 곧 무기라 나는 네가 나라들을 분쇄하며 네가 국가들을 멸하며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my war club, my weapon for battle -- with you I shatter nations, with you I destroy kingdoms,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네가 말과 기마병을 분쇄하며 네가 병거와 병거대를 부수며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you I shatter horse and rider, with you I shatter chariot and driver,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네가 남자와 여자를 분쇄하며 네가 노년과 유년을 분쇄하며 네가 청년과 처녀를 분쇄하며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you I shatter man and woman, with you I shatter old man and youth, with you I shatter young man and maiden,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네가 목자와 그 양 떼를 분쇄하며 네가 농부와 그 멍엣소를 분쇄하며 네가 도백과 태수들을 분쇄하도록 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you I shatter shepherd and flock, with you I shatter farmer and oxen, with you I shatter governors and officials.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 눈 앞에서 그들이 시온에서 모든 악을 행한 대로 내가 바벨론과 갈대아 모든 주민에게 갚으리라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your eyes I will repay Babylon and all who live in Babylonia for all the wrong they have done in Zion," declares the LORD.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여호와의 말씀이니라 온 세계를 멸하는 멸망의 산아 보라 나는 네 원수라 나의 손을 네 위에 펴서 너를 바위에서 굴리고 너로 불 탄 산이 되게 할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against you, O destroying mountain, you who destroy the whole earth," declares the LORD. "I will stretch out my hand against you, roll you off the cliffs, and make you a burned-out mountain.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사람이 네게서 집 모퉁잇돌이나 기촛돌을 취하지 아니할 것이요 너는 영원히 황무지가 될 것이니라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rock will be taken from you for a cornerstone, nor any stone for a foundation, for you will be desolate forever," declares the LORD.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땅에 깃발을 세우며 나라들 가운데에 나팔을 불어서 나라들을 동원시켜 그를 치며 아라랏과 민니와 아스그나스 나라를 불러 모아 그를 치며 사무관을 세우고 그를 치되 극성스런 메뚜기 같이 그 말들을 몰아오게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"Lift up a banner in the land! Blow the trumpet among the nations! Prepare the nations for battle against her; summon against her these kingdoms: Ararat, Minni and Ashkenaz. Appoint a commander against her; send up horses like a swarm of locusts.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뭇 백성 곧 메대 사람의 왕들과 그 도백들과 그 모든 태수와 그 관할하는 모든 땅을 준비시켜 그를 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Prepare the nations for battle against her -- the kings of the Medes, their governors and all their officials, and all the countries they rule.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땅이 진동하며 소용돌이치나니 이는 여호와께서 바벨론을 쳐서 그 땅으로 황폐하여 주민이 없게 할 계획이 섰음이라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land trembles and writhes, for the LORD's purposes against Babylon stand -- to lay waste the land of Babylon so that no one will live there.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활을 당기는 자를 향하며 갑옷을 입고 일어선 자를 향하여 쏘는 자는 그의 활을 당길 것이라 그의 장정들을 불쌍히 여기지 말며 그의 군대를 전멸시켜라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not the archer string his bow, nor let him put on his armor. Do not spare her young men; completely destroy her army.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바벨론의 용사는 싸움을 그치고 그들의 요새에 머무르나 기력이 쇠하여 여인 같이 되며 그들의 거처는 불타고 그 문빗장은 부러졌으며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Babylon's warriors have stopped fighting; they remain in their strongholds. Their strength is exhausted; they have become like women. Her dwellings are set on fire; the bars of her gates are broken.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보발꾼은 보발꾼을 맞으려고 달리며 전령은 전령을 맞으려고 달려가 바벨론의 왕에게 전하기를 그 성읍 사방이 함락되었으며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courier follows another and messenger follows messenger to announce to the king of Babylon that his entire city is captured,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모든 나루는 빼앗겼으며 갈대밭이 불탔으며 군사들이 겁에 질렸더이다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river crossings seized, the marshes set on fire, and the soldiers terrified."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만군의 여호와 이스라엘의 하나님께서 이와 같이 말씀하시되 딸 바벨론은 때가 이른 타작 마당과 같은지라 멀지 않아 추수 때가 이르리라 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the God of Israel, says: "The Daughter of Babylon is like a threshing floor at the time it is trampled; the time to harvest her will soon come."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바벨론의 느부갓네살 왕이 나를 먹으며 나를 멸하며 나를 빈 그릇이 되게 하며 큰 뱀 같이 나를 삼키며 나의 좋은 음식으로 그 배를 채우고 나를 쫓아내었으니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"Nebuchadnezzar king of Babylon has devoured us, he has thrown us into confusion, he has made us an empty jar. Like a serpent he has swallowed us and filled his stomach with our delicacies, and then has spewed us out.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내가 받은 폭행과 내 육체에 대한 학대가 바벨론에 돌아가기를 원한다고 시온 주민이 말할 것이요 내 피 흘린 죄가 갈대아 주민에게로 돌아가기를 원한다고 예루살렘이 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violence done to our flesh be upon Babylon," say the inhabitants of Zion. "May our blood be on those who live in Babylonia," says Jerusalem.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그러므로 여호와께서 이와 같이 말씀하시되 보라 내가 네 송사를 듣고 너를 위하여 보복하여 그의 바다를 말리며 그의 샘을 말리리니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"See, I will defend your cause and avenge you; I will dry up her sea and make her springs dry.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바벨론이 돌무더기가 되어서 승냥이의 거처와 혐오의 대상과 탄식 거리가 되고 주민이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Babylon will be a heap of ruins, a haunt of jackals, an object of horror and scorn, a place where no one lives.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그들이 다 젊은 사자 같이 소리지르며 새끼 사자 같이 으르렁거리며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people all roar like young lions, they growl like lion cubs.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열정이 일어날 때에 내가 연회를 베풀고 그들이 취하여 기뻐하다가 영원히 잠들어 깨지 못하게 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while they are aroused, I will set out a feast for them and make them drunk, so that they shout with laughter -- then sleep forever and not awake," declares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무리가 갈대아 사람의 땅에서 죽임을 당하여 엎드러질 것이요 관통상을 당한 자가 거리에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fall down slain in Babylon, fatally wounded in her streets.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내가 그들을 끌어내려서 어린 양과 숫양과 숫염소가 도살장으로 가는 것 같게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them down like lambs to the slaughter, like rams and goats.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슬프다 세삭이 함락되었도다 온 세상의 칭찬 받는 성읍이 빼앗겼도다 슬프다 바벨론이 나라들 가운데에 황폐하였도다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Sheshach will be captured, the boast of the whole earth seized! What a horror Babylon will be among the nations!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바다가 바벨론에 넘침이여 그 노도 소리가 그 땅을 뒤덮었도다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sea will rise over Babylon; its roaring waves will cover her.</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 성읍들은 황폐하여 마른 땅과 사막과 사람이 살지 않는 땅이 되었으니 그리로 지나가는 사람이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towns will be desolate, a dry and desert land, a land where no one lives, through which no man travels.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내가 벨을 바벨론에서 벌하고 그가 삼킨 것을 그의 입에서 끌어내리니 민족들이 다시는 그에게로 몰려가지 아니하겠고 바벨론 성벽은 무너졌도다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punish Bel in Babylon and make him spew out what he has swallowed. The nations will no longer stream to him. And the wall of Babylon will fall.</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나의 백성아 너희는 그 중에서 나와 각기 여호와의 진노를 피하라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out of her, my people! Run for your lives! Run from the fierce anger of the LORD.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너희 마음을 나약하게 말며 이 땅에서 들리는 소문으로 말미암아 두려워하지 말라 소문은 이 해에도 있겠고 저 해에도 있으리라 그 땅에는 강포함이 있어 다스리는 자가 다스리는 자를 서로 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lose heart or be afraid when rumors are heard in the land; one rumor comes this year, another the next, rumors of violence in the land and of ruler against ruler.</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그러므로 보라 날이 이르리니 내가 바벨론의 우상들을 벌할 것이라 그 온 땅이 치욕을 당하겠고 그 죽임 당할 자가 모두 그 가운데에 엎드러질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time will surely come when I will punish the idols of Babylon; her whole land will be disgraced and her slain will all lie fallen within her.</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하늘과 땅과 그 안에 있는 모든 것이 바벨론으로 말미암아 기뻐 노래하리니 이는 파멸시키는 자가 북쪽에서 그에게 옴이라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heaven and earth and all that is in them will shout for joy over Babylon, for out of the north destroyers will attack her," declares the LORD.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바벨론이 이스라엘을 죽여 엎드러뜨림 같이 온 세상이 바벨론에서 죽임을 당하여 엎드러지리라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"Babylon must fall because of Israel's slain, just as the slain in all the earth have fallen because of Babylon.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이스라엘과 유다가 이스라엘의 거룩하신 이를 거역하므로 죄과가 땅에 가득하나 그의 하나님 만군의 여호와에게 버림 받은 홀아비는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Israel and Judah have not been forsaken by their God, the LORD Almighty, though their land is full of guilt before the Holy One of Israel.</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칼을 피한 자들이여 멈추지 말고 걸어가라 먼 곳에서 여호와를 생각하며 예루살렘을 너희 마음에 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have escaped the sword, leave and do not linger! Remember the LORD in a distant land, and think on Jerusalem."</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외국인이 여호와의 거룩한 성전에 들어가므로 우리가 책망을 들으며 수치를 당하여 모욕이 우리 얼굴을 덮었느니라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disgraced, for we have been insulted and shame covers our faces, because foreigners have entered the holy places of the LORD's house."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보라 날이 이르리니 내가 그 우상들을 벌할 것이라 부상자들이 그 땅에서 한숨을 지으리라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days are coming," declares the LORD, "when I will punish her idols, and throughout her land the wounded will groan.</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가령 바벨론이 하늘까지 솟아오른다 하자 높은 곳에 있는 피난처를 요새로 삼더라도 멸망시킬 자가 내게로부터 그들에게 임하리라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if Babylon reaches the sky and fortifies her lofty stronghold, I will send destroyers against her," declares the LORD.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바벨론으로부터 부르짖는 소리가 들리도다 갈대아 사람의 땅에 큰 파멸의 소리가 들리도다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sound of a cry comes from Babylon, the sound of great destruction from the land of the Babylonians.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이는 여호와께서 바벨론을 황폐하게 하사 그 큰 소리를 끊으심이로다 원수는 많은 물 같이 그 파도가 사나우며 그 물결은 요란한 소리를 내는도다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destroy Babylon; he will silence her noisy din. Waves of enemies will rage like great waters; the roar of their voices will resound.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곧 멸망시키는 자가 바벨론에 이르렀음이라 그 용사들이 사로잡히고 그들의 활이 꺾이도다 여호와는 보복의 하나님이시니 반드시 보응하시리로다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destroyer will come against Babylon; her warriors will be captured, and their bows will be broken. For the LORD is a God of retribution; he will repay in full.</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만군의 여호와라 일컫는 왕이 이와 같이 말씀하시되 내가 그 고관들과 지혜 있는 자들과 도백들과 태수들과 용사들을 취하게 하리니 그들이 영원히 잠들어 깨어나지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her officials and wise men drunk, her governors, officers and warriors as well; they will sleep forever and not awake," declares the King, whose name is the LORD Almighty.</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만군의 여호와께서 이와 같이 말씀하시니라 바벨론의 성벽은 훼파되겠고 그 높은 문들은 불에 탈 것이며 백성들의 수고는 헛될 것이요 민족들의 수고는 불탈 것인즉 그들이 쇠잔하리라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"Babylon's thick wall will be leveled and her high gates set on fire; the peoples exhaust themselves for nothing, the nations' labor is only fuel for the flames."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유다의 시드기야 왕 제사년에 마세야의 손자 네리야의 아들 스라야가 그 왕과 함께 바벨론으로 갈 때에 선지자 예레미야가 그에게 말씀을 명령하니 스라야는 병참감이더라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message Jeremiah gave to the staff officer Seraiah son of Neriah, the son of Mahseiah, when he went to Babylon with Zedekiah king of Judah in the fourth year of his reign.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바벨론 가운데서 도망하여 나와서 각기 생명을 구원하고 그의 죄악으로 말미암아 끊어짐을 보지 말지어다 이는 여호와의 보복의 때니 그에게 보복하시리라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"Flee from Babylon! Run for your lives! Do not be destroyed because of her sins. It is time for the LORD's vengeance; he will pay her what she deserves.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예레미야가 바벨론에 닥칠 모든 재난 곧 바벨론에 대하여 기록한 이 모든 말씀을 한 책에 기록하고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Jeremiah had written on a scroll about all the disasters that would come upon Babylon -- all that had been recorded concerning Babylon.</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스라야에게 말하기를 너는 바벨론에 이르거든 삼가 이 모든 말씀을 읽고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Seraiah, "When you get to Babylon, see that you read all these words aloud.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말하기를 여호와여 주께서 이 곳에 대하여 말씀하시기를 이 땅을 멸하여 사람이나 짐승이 거기에 살지 못하게 하고 영원한 폐허가 되리라 하셨나이다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say, `O LORD, you have said you will destroy this place, so that neither man nor animal will live in it; it will be desolate forever.'</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너는 이 책 읽기를 다한 후에 책에 돌을 매어 유브라데 강 속에 던지며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finish reading this scroll, tie a stone to it and throw it into the Euphrates.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말하기를 바벨론이 나의 재난 때문에 이같이 몰락하여 다시 일어서지 못하리니 그들이 피폐하리라 하라 하니라 예레미야의 말이 이에 끝나니라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say, `So will Babylon sink to rise no more because of the disaster I will bring upon her. And her people will fall.'" The words of Jeremiah end 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바벨론은 여호와의 손에 잡혀 있어 온 세계가 취하게 하는 금잔이라 뭇 민족이 그 포도주를 마심으로 미쳤도다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Babylon was a gold cup in the LORD's hand; she made the whole earth drunk. The nations drank her wine; therefore they have now gone mad.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바벨론이 갑자기 넘어져 파멸되니 이로 말미암아 울라 그 상처를 위하여 유향을 구하라 혹 나으리로다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Babylon will suddenly fall and be broken. Wail over her! Get balm for her pain; perhaps she can be healed.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우리가 바벨론을 치료하려 하여도 낫지 아니한즉 버리고 각기 고향으로 돌아가자 그 화가 하늘에 미쳤고 궁창에 달하였음이로다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would have healed Babylon, but she cannot be healed; let us leave her and each go to his own land, for her judgment reaches to the skies, it rises as high as the clouds.'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