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베냐민 자손들아 예루살렘 가운데로부터 피난하라 드고아에서 나팔을 불고 벧학게렘에서 깃발을 들라 재앙과 큰 파멸이 북방에서 엿보아 옴이니라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"Flee for safety, people of Benjamin! Flee from Jerusalem! Sound the trumpet in Tekoa! Raise the signal over Beth Hakkerem! For disaster looms out of the north, even terrible destruction.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누구에게 말하며 누구에게 경책하여 듣게 할꼬 보라 그 귀가 할례를 받지 못하였으므로 듣지 못하는도다 보라 여호와의 말씀을 그들이 자신들에게 욕으로 여기고 이를 즐겨 하지 아니하니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whom can I speak and give warning? Who will listen to me? Their ears are closed so they cannot hear. The word of the LORD is offensive to them; they find no pleasure in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그러므로 여호와의 분노가 내게 가득하여 참기 어렵도다 그것을 거리에 있는 아이들과 모인 청년들에게 부으리니 남편과 아내와 나이 든 사람과 늙은이가 다 잡히리로다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am full of the wrath of the LORD, and I cannot hold it in. "Pour it out on the children in the street and on the young men gathered together; both husband and wife will be caught in it, and the old, those weighed down with years.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그 땅 주민에게 내 손을 펼 것인즉 그들의 집과 밭과 아내가 타인의 소유로 이전되리라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houses will be turned over to others, together with their fields and their wives, when I stretch out my hand against those who live in the land," declares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이는 그들이 가장 작은 자로부터 큰 자까지 다 탐욕을 부리며 선지자로부터 제사장까지 다 거짓을 행함이라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"From the least to the greatest, all are greedy for gain; prophets and priests alike, all practice deceit.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그들이 내 백성의 상처를 가볍게 여기면서 말하기를 평강하다 평강하다 하나 평강이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dress the wound of my people as though it were not serious. `Peace, peace,' they say, when there is no peace.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그들이 가증한 일을 행할 때에 부끄러워하였느냐 아니라 조금도 부끄러워 하지 않을 뿐 아니라 얼굴도 붉어지지 않았느니라 그러므로 그들이 엎드러지는 자와 함께 엎드러질 것이라 내가 그들을 벌하리니 그 때에 그들이 거꾸러지리라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Are they ashamed of their loathsome conduct? No, they have no shame at all; they do not even know how to blush. So they will fall among the fallen; they will be brought down when I punish them," says the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이와 같이 말씀하시되 너희는 길에 서서 보며 옛적 길 곧 선한 길이 어디인지 알아보고 그리로 가라 너희 심령이 평강을 얻으리라 하나 그들의 대답이 우리는 그리로 가지 않겠노라 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says: "Stand at the crossroads and look; ask for the ancient paths, ask where the good way is, and walk in it, and you will find rest for your souls. But you said, `We will not walk in it.'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또 너희 위에 파수꾼을 세웠으니 나팔 소리를 들으라 하나 그들의 대답이 우리는 듣지 않겠노라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appointed watchmen over you and said, `Listen to the sound of the trumpet!' But you said, `We will not listen.'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그러므로 너희 나라들아 들으라 무리들아 그들이 당할 일을 알라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hear, O nations; observe, O witnesses, what will happen to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땅이여 들으라 내가 이 백성에게 재앙을 내리리니 이것이 그들의 생각의 결과라 그들이 내 말을 듣지 아니하며 내 율법을 거절하였음이니라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Hear, O earth: I am bringing disaster on this people, the fruit of their schemes, because they have not listened to my words and have rejected my law.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아름답고 우아한 시온의 딸을 내가 멸절하리니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destroy the Daughter of Zion, so beautiful and delicate.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시바에서 유향과 먼 곳에서 향품을 내게로 가져옴은 어찌함이냐 나는 그들의 번제를 받지 아니하며 그들의 희생제물을 달게 여기지 않노라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do I care about incense from Sheba or sweet calamus from a distant land? Your burnt offerings are not acceptable; your sacrifices do not please me."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그러므로 여호와께서 이와 같이 말씀하시니라 보라 내가 이 백성 앞에 장애물을 두리니 아버지와 아들들이 함께 거기에 걸려 넘어지며 이웃과 그의 친구가 함께 멸망하리라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this is what the LORD says: "I will put obstacles before this people. Fathers and sons alike will stumble over them; neighbors and friends will perish."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이와 같이 말씀하시되 보라 한 민족이 북방에서 오며 큰 나라가 땅 끝에서부터 떨쳐 일어나나니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says: "Look, an army is coming from the land of the north; a great nation is being stirred up from the ends of the earth.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그들은 활과 창을 잡았고 잔인하여 사랑이 없으며 그 목소리는 바다처럼 포효하는 소리라 그들이 말을 타고 전사 같이 다 대열을 벌이고 시온의 딸인 너를 치려 하느니라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armed with bow and spear; they are cruel and show no mercy. They sound like the roaring sea as they ride on their horses; they come like men in battle formation to attack you, O Daughter of Zion."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우리가 그 소문을 들었으므로 손이 약하여졌고 고통이 우리를 잡았으므로 그 아픔이 해산하는 여인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have heard reports about them, and our hands hang limp. Anguish has gripped us, pain like that of a woman in labor.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너희는 밭에도 나가지 말라 길로도 다니지 말라 원수의 칼이 있고 사방에 두려움이 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go out to the fields or walk on the roads, for the enemy has a sword, and there is terror on every side.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딸 내 백성이 굵은 베를 두르고 재에서 구르며 독자를 잃음 같이 슬퍼하며 통곡할지어다 멸망시킬 자가 갑자기 우리에게 올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my people, put on sackcloth and roll in ashes; mourn with bitter wailing as for an only son, for suddenly the destroyer will come upon us.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내가 이미 너를 내 백성 중에 망대와 요새로 삼아 그들의 길을 알고 살피게 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have made you a tester of metals and my people the ore, that you may observe and test their ways.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그들은 다 심히 반역한 자며 비방하며 돌아다니는 자며 그들은 놋과 철이며 다 사악한 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all hardened rebels, going about to slander. They are bronze and iron; they all act corruptly.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풀무불을 맹렬히 불면 그 불에 납이 살라져서 단련하는 자의 일이 헛되게 되느니라 이와 같이 악한 자가 제거되지 아니하나니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bellows blow fiercely to burn away the lead with fire, but the refining goes on in vain; the wicked are not purged out.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목자들이 그 양 떼를 몰고 와서 주위에 자기 장막을 치고 각기 그 처소에서 먹이리로다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Shepherds with their flocks will come against her; they will pitch their tents around her, each tending his own portion."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사람들이 그들을 내버린 은이라 부르게 될 것은 여호와께서 그들을 버렸음이라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called rejected silver, because the LORD has rejected them."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너희는 그를 칠 준비를 하라 일어나라 우리가 정오에 올라가자 아하 아깝다 날이 기울어 저녁 그늘이 길었구나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"Prepare for battle against her! Arise, let us attack at noon! But, alas, the daylight is fading, and the shadows of evening grow long.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일어나라 우리가 밤에 올라가서 그 요새들을 헐자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arise, let us attack at night and destroy her fortresses!"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만군의 여호와께서 이와 같이 말하노라 너희는 나무를 베어서 예루살렘을 향하여 목책을 만들라 이는 벌 받을 성이라 그 중에는 오직 포학한 것뿐이니라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Almighty says: "Cut down the trees and build siege ramps against Jerusalem. This city must be punished; it is filled with oppression.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샘이 그 물을 솟구쳐냄 같이 그가 그 악을 드러내니 폭력과 탈취가 거기에서 들리며 질병과 살상이 내 앞에 계속하느니라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well pours out its water, so she pours out her wickedness. Violence and destruction resound in her; her sickness and wounds are ever before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예루살렘아 너는 훈계를 받으라 그리하지 아니하면 내 마음이 너를 싫어하고 너를 황폐하게 하여 주민이 없는 땅으로 만들리라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Take warning, O Jerusalem, or I will turn away from you and make your land desolate so no one can live in it."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만군의 여호와께서 이와 같이 말씀하시되 포도를 따듯이 그들이 이스라엘의 남은 자를 말갛게 주우리라 너는 포도 따는 자처럼 네 손을 광주리에 자주자주 놀리라 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Almighty says: "Let them glean the remnant of Israel as thoroughly as a vine; pass your hand over the branches again, like one gathering grapes."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