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여호와께로부터 예레미야에게 말씀이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that came to Jeremiah from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 이름으로 일컬음을 받는 이 집에 들어와서 내 앞에 서서 말하기를 우리가 구원을 얻었나이다 하느냐 이는 이 모든 가증한 일을 행하려 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then come and stand before me in this house, which bears my Name, and say, "We are safe" -- safe to do all these detestable things?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이름으로 일컬음을 받는 이 집이 너희 눈에는 도둑의 소굴로 보이느냐 보라 나 곧 내가 그것을 보았노라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this house, which bears my Name, become a den of robbers to you? But I have been watching! declares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너희는 내가 처음으로 내 이름을 둔 처소 실로에 가서 내 백성 이스라엘의 악에 대하여 내가 어떻게 행하였는지를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now to the place in Shiloh where I first made a dwelling for my Name, and see what I did to it because of the wickedness of my people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말씀이니라 이제 너희가 그 모든 일을 행하였으며 내가 너희에게 말하되 새벽부터 부지런히 말하여도 듣지 아니하였고 너희를 불러도 대답하지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you were doing all these things, declares the LORD, I spoke to you again and again, but you did not listen; I called you, but you did not answer.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내가 실로에 행함 같이 너희가 신뢰하는 바 내 이름으로 일컬음을 받는 이 집 곧 너희와 너희 조상들에게 준 이 곳에 행하겠고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what I did to Shiloh I will now do to the house that bears my Name, the temple you trust in, the place I gave to you and your fathers.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너희 모든 형제 곧 에브라임 온 자손을 쫓아낸 것 같이 내 앞에서 너희를 쫓아내리라 하셨다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thrust you from my presence, just as I did all your brothers, the people of Ephraim.'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그런즉 너는 이 백성을 위하여 기도하지 말라 그들을 위하여 부르짖어 구하지 말라 내게 간구하지 말라 내가 네게서 듣지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do not pray for this people nor offer any plea or petition for them; do not plead with me, for I will not listen to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너는 그들이 유다 성읍들과 예루살렘 거리에서 행하는 일을 보지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not see what they are doing in the towns of Judah and in the streets of Jerusalem?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자식들은 나무를 줍고 아버지들은 불을 피우며 부녀들은 가루를 반죽하여 하늘의 여왕을 위하여 과자를 만들며 그들이 또 다른 신들에게 전제를 부음으로 나의 노를 일으키느니라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children gather wood, the fathers light the fire, and the women knead the dough and make cakes of bread for the Queen of Heaven. They pour out drink offerings to other gods to provoke me to anger.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여호와의 말씀이니라 그들이 나를 격노하게 함이냐 자기 얼굴에 부끄러움을 자취함이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am I the one they are provoking? declares the LORD. Are they not rather harming themselves, to their own shame?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여호와의 집 문에 서서 이 말을 선포하여 이르기를 여호와께 예배하러 이 문으로 들어가는 유다 사람들아 여호와의 말씀을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"Stand at the gate of the LORD's house and there proclaim this message: "`Hear the word of the LORD, all you people of Judah who come through these gates to worship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그러므로 주 여호와께서 이와 같이 말씀하시니라 보라 나의 진노와 분노를 이 곳과 사람과 짐승과 들나무와 땅의 소산에 부으리니 불 같이 살라지고 꺼지지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My anger and my wrath will be poured out on this place, on man and beast, on the trees of the field and on the fruit of the ground, and it will burn and not be quenched.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만군의 여호와 이스라엘의 하나님께서 이와 같이 말씀하시되 너희 희생제물과 번제물의 고기를 아울러 먹으라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Go ahead, add your burnt offerings to your other sacrifices and eat the meat yourselves!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사실은 내가 너희 조상들을 애굽 땅에서 인도하여 낸 날에 번제나 희생에 대하여 말하지 아니하며 명령하지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when I brought your forefathers out of Egypt and spoke to them, I did not just give them commands about burnt offerings and sacrifices,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오직 내가 이것을 그들에게 명령하여 이르기를 너희는 내 목소리를 들으라 그리하면 나는 너희 하나님이 되겠고 너희는 내 백성이 되리라 너희는 내가 명령한 모든 길로 걸어가라 그리하면 복을 받으리라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gave them this command: Obey me, and I will be your God and you will be my people. Walk in all the ways I command you, that it may go well with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순종하지 아니하며 귀를 기울이지도 아니하고 자신들의 악한 마음의 꾀와 완악한 대로 행하여 그 등을 내게로 돌리고 그 얼굴을 향하지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did not listen or pay attention; instead, they followed the stubborn inclinations of their evil hearts. They went backward and not forward.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너희 조상들이 애굽 땅에서 나온 날부터 오늘까지 내가 내 종 선지자들을 너희에게 보내되 끊임없이 보내었으나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time your forefathers left Egypt until now, day after day, again and again I sent you my servants the prophets.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너희가 나에게 순종하지 아니하며 귀를 기울이지 아니하고 목을 굳게 하여 너희 조상들보다 악을 더 행하였느니라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did not listen to me or pay attention. They were stiff-necked and did more evil than their forefathers.'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네가 그들에게 이 모든 말을 할지라도 그들이 너에게 순종하지 아니할 것이요 네가 그들을 불러도 그들이 네게 대답하지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tell them all this, they will not listen to you; when you call to them, they will not answer.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너는 그들에게 말하기를 너희는 너희 하나님 여호와의 목소리를 순종하지 아니하며 교훈을 받지 아니하는 민족이라 진실이 없어져 너희 입에서 끊어졌다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say to them, `This is the nation that has not obeyed the LORD its God or responded to correction. Truth has perished; it has vanished from their lips.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너의 머리털을 베어 버리고 벗은 산 위에서 통곡할지어다 여호와께서 그 노하신 바 이 세대를 끊어 버리셨음이라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Cut off your hair and throw it away; take up a lament on the barren heights, for the LORD has rejected and abandoned this generation that is under his wrath.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만군의 여호와 이스라엘의 하나님께서 이와 같이 말씀하시되 너희 길과 행위를 바르게 하라 그리하면 내가 너희로 이 곳에 살게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Reform your ways and your actions, and I will let you live in this place.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여호와께서 말씀하시되 유다 자손이 나의 눈 앞에 악을 행하여 내 이름으로 일컬음을 받는 집에 그들의 가증한 것을 두어 집을 더럽혔으며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Judah have done evil in my eyes, declares the LORD. They have set up their detestable idols in the house that bears my Name and have defiled it.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힌놈의 아들 골짜기에 도벳 사당을 건축하고 그들의 자녀들을 불에 살랐나니 내가 명령하지 아니하였고 내 마음에 생각하지도 아니한 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built the high places of Topheth in the Valley of Ben Hinnom to burn their sons and daughters in the fire -- something I did not command, nor did it enter my mind.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그러므로 여호와께서 말씀하시니라 날이 이르면 이 곳을 도벳이라 하거나 힌놈의 아들의 골짜기라 말하지 아니하고 죽임의 골짜기라 말하리니 이는 도벳에 자리가 없을 만큼 매장했기 때문이니라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beware, the days are coming, declares the LORD, when people will no longer call it Topheth or the Valley of Ben Hinnom, but the Valley of Slaughter, for they will bury the dead in Topheth until there is no more room.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 백성의 시체가 공중의 새와 땅의 짐승의 밥이 될 것이나 그것을 쫓을 자가 없을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carcasses of this people will become food for the birds of the air and the beasts of the earth, and there will be no one to frighten them away.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때에 내가 유다 성읍들과 예루살렘 거리에 기뻐하는 소리, 즐거워하는 소리, 신랑의 소리, 신부의 소리가 끊어지게 하리니 땅이 황폐하리라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an end to the sounds of joy and gladness and to the voices of bride and bridegroom in the towns of Judah and the streets of Jerusalem, for the land will become desolate.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너희는 이것이 여호와의 성전이라, 여호와의 성전이라, 여호와의 성전이라 하는 거짓말을 믿지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trust in deceptive words and say, "This is the temple of the LORD, the temple of the LORD, the temple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만일 길과 행위를 참으로 바르게 하여 이웃들 사이에 정의를 행하며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really change your ways and your actions and deal with each other justly,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이방인과 고아와 과부를 압제하지 아니하며 무죄한 자의 피를 이 곳에서 흘리지 아니하며 다른 신들 뒤를 따라 화를 자초하지 아니하면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do not oppress the alien, the fatherless or the widow and do not shed innocent blood in this place, and if you do not follow other gods to your own harm,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너희를 이 곳에 살게 하리니 곧 너희 조상에게 영원무궁토록 준 땅에니라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let you live in this place, in the land I gave your forefathers for ever and ever.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보라 너희가 무익한 거짓말을 의존하는도다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look, you are trusting in deceptive words that are worthless.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도둑질하며 살인하며 간음하며 거짓 맹세하며 바알에게 분향하며 너희가 알지 못하는 다른 신들을 따르면서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you steal and murder, commit adultery and perjury, burn incense to Baal and follow other gods you have not known,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