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말씀이니라 그 때에 사람들이 유다 왕들의 뼈와 그의 지도자들의 뼈와 제사장들의 뼈와 선지자들의 뼈와 예루살렘 주민의 뼈를 그 무덤에서 끌어내어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declares the LORD, the bones of the kings and officials of Judah, the bones of the priests and prophets, and the bones of the people of Jerusalem will be removed from their graves.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내가 그들의 아내를 타인에게 주겠고 그들의 밭을 그 차지할 자들에게 주리니 그들은 가장 작은 자로부터 큰 자까지 다 욕심내며 선지자로부터 제사장까지 다 거짓을 행함이라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give their wives to other men and their fields to new owners. From the least to the greatest, all are greedy for gain; prophets and priests alike, all practice deceit.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딸 내 백성의 상처를 가볍게 여기면서 말하기를 평강하다, 평강하다 하나 평강이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dress the wound of my people as though it were not serious. "Peace, peace," they say, when there is no peace.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그들이 가증한 일을 행할 때에 부끄러워하였느냐 아니라 조금도 부끄러워 하지 않을 뿐 아니라 얼굴도 붉어지지 아니하였느니라 그러므로 그들이 엎드러질 자와 함께 엎드러질 것이라 내가 그들을 벌할 때에 그들이 거꾸러지리라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they ashamed of their loathsome conduct? No, they have no shame at all; they do not even know how to blush. So they will fall among the fallen; they will be brought down when they are punished, says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말씀이니라 내가 그들을 진멸하리니 포도나무에 포도가 없을 것이며 무화과나무에 무화과가 없을 것이며 그 잎사귀가 마를 것이라 내가 그들에게 준 것이 없어지리라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take away their harvest, declares the LORD. There will be no grapes on the vine. There will be no figs on the tree, and their leaves will wither. What I have given them will be taken from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우리가 어찌 가만히 앉았으랴 모일지어다 우리가 견고한 성읍들로 들어가서 거기에서 멸망하자 우리가 여호와께 범죄하였으므로 우리 하나님 여호와께서 우리를 멸하시며 우리에게 독한 물을 마시게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are we sitting here? Gather together! Let us flee to the fortified cities and perish there! For the LORD our God has doomed us to perish and given us poisoned water to drink, because we have sinned against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우리가 평강을 바라나 좋은 것이 없으며 고침을 입을 때를 바라나 놀라움뿐이로다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hoped for peace but no good has come, for a time of healing but there was only terror.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말의 부르짖음이 단에서부터 들리고 그 준마들이 우는 소리에 온 땅이 진동하며 그들이 이르러 이 땅과 그 소유와 성읍과 그 중의 주민을 삼켰도다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snorting of the enemy's horses is heard from Dan; at the neighing of their stallions the whole land trembles. They have come to devour the land and everything in it, the city and all who live there."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말씀이니라 내가 술법으로도 제어할 수 없는 뱀과 독사를 너희 가운데 보내리니 그것들이 너희를 물리라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will send venomous snakes among you, vipers that cannot be charmed, and they will bite you," declares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슬프다 나의 근심이여 어떻게 위로를 받을 수 있을까 내 마음이 병들었도다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my Comforter in sorrow, my heart is faint within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딸 내 백성의 심히 먼 땅에서 부르짖는 소리로다 여호와께서 시온에 계시지 아니한가, 그의 왕이 그 가운데 계시지 아니한가 그들이 어찌하여 그 조각한 신상과 이방의 헛된 것들로 나를 격노하게 하였는고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the cry of my people from a land far away: "Is the LORD not in Zion? Is her King no longer there?" "Why have they provoked me to anger with their images, with their worthless foreign idols?"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사랑하며 섬기며 뒤따르며 구하며 경배하던 해와 달과 하늘의 뭇 별 아래에서 펼쳐지게 하리니 그 뼈가 거두이거나 묻히지 못하여 지면에서 분토 같을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exposed to the sun and the moon and all the stars of the heavens, which they have loved and served and which they have followed and consulted and worshiped. They will not be gathered up or buried, but will be like refuse lying on the ground.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추수할 때가 지나고 여름이 다하였으나 우리는 구원을 얻지 못한다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harvest is past, the summer has ended, and we are not saved."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딸 내 백성이 상하였으므로 나도 상하여 슬퍼하며 놀라움에 잡혔도다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my people are crushed, I am crushed; I mourn, and horror grips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길르앗에는 유향이 있지 아니한가 그 곳에는 의사가 있지 아니한가 딸 내 백성이 치료를 받지 못함은 어찌 됨인고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there no balm in Gilead? Is there no physician there? Why then is there no healing for the wound of my people?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악한 민족의 남아 있는 자, 무릇 내게 쫓겨나서 각처에 남아 있는 자들이 사는 것보다 죽는 것을 원하리라 만군의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Wherever I banish them, all the survivors of this evil nation will prefer death to life, declares the LORD Almighty.'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너는 또 그들에게 말하기를 여호와의 말씀에 사람이 엎드러지면 어찌 일어나지 아니하겠으며 사람이 떠나갔으면 어찌 돌아오지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`This is what the LORD says: "`When men fall down, do they not get up? When a man turns away, does he not return?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예루살렘 백성이 항상 나를 떠나 물러감은 어찌함이냐 그들이 거짓을 고집하고 돌아오기를 거절하도다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then have these people turned away? Why does Jerusalem always turn away? They cling to deceit; they refuse to return.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귀를 기울여 들은즉 그들이 정직을 말하지 아니하며 그들의 악을 뉘우쳐서 내가 행한 것이 무엇인고 말하는 자가 없고 전쟁터로 향하여 달리는 말 같이 각각 그 길로 행하도다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listened attentively, but they do not say what is right. No one repents of his wickedness, saying, "What have I done?" Each pursues his own course like a horse charging into battle.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공중의 학은 그 정한 시기를 알고 산비둘기와 제비와 두루미는 그들이 올 때를 지키거늘 내 백성은 여호와의 규례를 알지 못하도다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stork in the sky knows her appointed seasons, and the dove, the swift and the thrush observe the time of their migration. But my people do not know the requirements of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너희가 어찌 우리는 지혜가 있고 우리에게는 여호와의 율법이 있다 말하겠느냐 참으로 서기관의 거짓의 붓이 거짓되게 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you say, "We are wise, for we have the law of the LORD," when actually the lying pen of the scribes has handled it falsely?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지혜롭다 하는 자들은 부끄러움을 당하며 두려워 떨다가 잡히리라 보라 그들이 여호와의 말을 버렸으니 그들에게 무슨 지혜가 있으랴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wise will be put to shame; they will be dismayed and trapped. Since they have rejected the word of the LORD, what kind of wisdom do they have?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