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어찌하면 내 머리는 물이 되고 내 눈은 눈물 근원이 될꼬 죽임을 당한 딸 내 백성을 위하여 주야로 울리로다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that my head were a spring of water and my eyes a fountain of tears! I would weep day and night for the slain of my people.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산들을 위하여 울며 부르짖으며 광야 목장을 위하여 슬퍼하나니 이는 그것들이 불에 탔으므로 지나는 자가 없으며 거기서 가축의 소리가 들리지 아니하며 공중의 새도 짐승도 다 도망하여 없어졌음이라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weep and wail for the mountains and take up a lament concerning the desert pastures. They are desolate and untraveled, and the lowing of cattle is not heard. The birds of the air have fled and the animals are gone.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예루살렘을 무더기로 만들며 승냥이 굴이 되게 하겠고 유다의 성읍들을 황폐하게 하여 주민이 없게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make Jerusalem a heap of ruins, a haunt of jackals; and I will lay waste the towns of Judah so no one can live there."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지혜가 있어서 이 일을 깨달을 만한 자가 누구며 여호와의 입의 말씀을 받아서 선포할 자가 누구인고 이 땅이 어찌하여 멸망하여 광야 같이 불타서 지나가는 자가 없게 되었느냐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man is wise enough to understand this? Who has been instructed by the LORD and can explain it? Why has the land been ruined and laid waste like a desert that no one can cross?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말씀하시되 이는 그들이 내가 그들의 앞에 세운 나의 율법을 버리고 내 목소리를 순종하지 아니하며 그대로 행하지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said, "It is because they have forsaken my law, which I set before them; they have not obeyed me or followed my law.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마음의 완악함을 따라 그 조상들이 자기에게 가르친 바알들을 따랐음이라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Instead, they have followed the stubbornness of their hearts; they have followed the Baals, as their fathers taught them."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그러므로 만군의 여호와 이스라엘의 하나님께서 이와 같이 말씀하시니라 보라 내가 그들 곧 이 백성에게 쑥을 먹이며 독한 물을 마시게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this is what the LORD Almighty, the God of Israel, says: "See, I will make this people eat bitter food and drink poisoned water.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그들과 그들의 조상이 알지 못하던 여러 나라 가운데에 그들을 흩어 버리고 진멸되기까지 그 뒤로 칼을 보내리라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scatter them among nations that neither they nor their fathers have known, and I will pursue them with the sword until I have destroyed them."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만군의 여호와께서 이와 같이 말씀하시되 너희는 잘 생각해 보고 곡하는 부녀를 불러오며 또 사람을 보내 지혜로운 부녀를 불러오되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Almighty says: "Consider now! Call for the wailing women to come; send for the most skillful of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그들로 빨리 와서 우리를 위하여 애곡하여 우리의 눈에서 눈물이 떨어지게 하며 우리 눈꺼풀에서 물이 쏟아지게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come quickly and wail over us till our eyes overflow with tears and water streams from our eyelids.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이는 시온에서 통곡하는 소리가 들리기를 우리가 아주 망하였구나 우리가 크게 부끄러움을 당하였구나 우리가 그 땅을 떠난 것은 그들이 우리 거처를 헐었음이로다 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sound of wailing is heard from Zion: `How ruined we are! How great is our shame! We must leave our land because our houses are in ruins.'"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광야에서 나그네가 머무를 곳을 얻는다면 내 백성을 떠나 가리니 그들은 다 간음하는 자요 반역한 자의 무리가 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that I had in the desert a lodging place for travelers, so that I might leave my people and go away from them; for they are all adulterers, a crowd of unfaithful people.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부녀들이여 여호와의 말씀을 들으라 너희 귀에 그 입의 말씀을 받으라 너희 딸들에게 애곡하게 하고 각기 이웃에게 슬픈 노래를 가르치라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Now, O women, hear the word of the LORD; open your ears to the words of his mouth. Teach your daughters how to wail; teach one another a lament.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무릇 사망이 우리 창문을 통하여 넘어 들어오며 우리 궁실에 들어오며 밖에서는 자녀들을 거리에서는 청년들을 멸절하려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Death has climbed in through our windows and has entered our fortresses; it has cut off the children from the streets and the young men from the public squares.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너는 이같이 말하라 여호와의 말씀에 사람의 시체가 분토 같이 들에 떨어질 것이며 추수하는 자의 뒤에 버려져 거두지 못한 곡식단 같이 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Say, "This is what the LORD declares: "`The dead bodies of men will lie like refuse on the open field, like cut grain behind the reaper, with no one to gather them.'"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이와 같이 말씀하시되 지혜로운 자는 그의 지혜를 자랑하지 말라 용사는 그의 용맹을 자랑하지 말라 부자는 그의 부함을 자랑하지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"Let not the wise man boast of his wisdom or the strong man boast of his strength or the rich man boast of his riches,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자랑하는 자는 이것으로 자랑할지니 곧 명철하여 나를 아는 것과 나 여호와는 사랑과 정의와 공의를 땅에 행하는 자인 줄 깨닫는 것이라 나는 이 일을 기뻐하노라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let him who boasts boast about this: that he understands and knows me, that I am the LORD, who exercises kindness, justice and righteousness on earth, for in these I delight," declares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여호와의 말씀이니라 보라 날이 이르면 할례 받은 자와 할례 받지 못한 자를 내가 다 벌하리니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days are coming," declares the LORD, "when I will punish all who are circumcised only in the flesh --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곧 애굽과 유다와 에돔과 암몬 자손과 모압과 및 광야에 살면서 살쩍을 깎은 자들에게라 무릇 모든 민족은 할례를 받지 못하였고 이스라엘은 마음에 할례를 받지 못하였느니라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Egypt, Judah, Edom, Ammon, Moab and all who live in the desert in distant places. For all these nations are really uncircumcised, and even the whole house of Israel is uncircumcised in heart."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여호와의 말씀이니라 그들이 활을 당김 같이 그들의 혀를 놀려 거짓을 말하며 그들이 이 땅에서 강성하나 진실하지 아니하고 악에서 악으로 진행하며 또 나를 알지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make ready their tongue like a bow, to shoot lies; it is not by truth that they triumph in the land. They go from one sin to another; they do not acknowledge me," declares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각기 이웃을 조심하며 어떤 형제든지 믿지 말라 형제마다 완전히 속이며 이웃마다 다니며 비방함이라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"Beware of your friends; do not trust your brothers. For every brother is a deceiver, and every friend a slanderer.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각기 이웃을 속이며 진실을 말하지 아니하며 그들의 혀로 거짓말하기를 가르치며 악을 행하기에 지치거늘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Friend deceives friend, and no one speaks the truth. They have taught their tongues to lie; they weary themselves with sinning.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네가 사는 곳이 속이는 일 가운데 있도다 그들은 속이는 일로 말미암아 나를 알기를 싫어하느니라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live in the midst of deception; in their deceit they refuse to acknowledge me," declares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만군의 여호와께서 이와 같이 말씀하시되 보라 내가 내 딸 백성을 어떻게 처치할꼬 그들을 녹이고 연단하리라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this is what the LORD Almighty says: "See, I will refine and test them, for what else can I do because of the sin of my people?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혀는 죽이는 화살이라 거짓을 말하며 입으로는 그 이웃에게 평화를 말하나 마음으로는 해를 꾸미는도다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tongue is a deadly arrow; it speaks with deceit. With his mouth each speaks cordially to his neighbor, but in his heart he sets a trap for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이 일들로 말미암아 그들에게 벌하지 아니하겠으며 내 마음이 이런 나라에 보복하지 않겠느냐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I not punish them for this?" declares the LORD. "Should I not avenge myself on such a nation as this?"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