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여호와의 말씀이 두 번째로 요나에게 임하니라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word of the LORD came to Jonah a second time: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하나님이 그들이 행한 것 곧 그 악한 길에서 돌이켜 떠난 것을 보시고 하나님이 뜻을 돌이키사 그들에게 내리리라고 말씀하신 재앙을 내리지 아니하시니라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God saw what they did and how they turned from their evil ways, he had compassion and did not bring upon them the destruction he had threatened.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일어나 저 큰 성읍 니느웨로 가서 내가 네게 명한 바를 그들에게 선포하라 하신지라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to the great city of Nineveh and proclaim to it the message I give you."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요나가 여호와의 말씀대로 일어나서 니느웨로 가니라 니느웨는 사흘 동안 걸을 만큼 하나님 앞에 큰 성읍이더라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Jonah obeyed the word of the LORD and went to Nineveh. Now Nineveh was a very important city -- a visit required three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요나가 그 성읍에 들어가서 하루 동안 다니며 외쳐 이르되 사십 일이 지나면 니느웨가 무너지리라 하였더니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first day, Jonah started into the city. He proclaimed: "Forty more days and Nineveh will be overturned."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니느웨 사람들이 하나님을 믿고 금식을 선포하고 높고 낮은 자를 막론하고 굵은 베 옷을 입은지라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Ninevites believed God. They declared a fast, and all of them, from the greatest to the least, put on sackcloth.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일이 니느웨 왕에게 들리매 왕이 보좌에서 일어나 왕복을 벗고 굵은 베 옷을 입고 재 위에 앉으니라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news reached the king of Nineveh, he rose from his throne, took off his royal robes, covered himself with sackcloth and sat down in the dust.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왕과 그의 대신들이 조서를 내려 니느웨에 선포하여 이르되 사람이나 짐승이나 소 떼나 양 떼나 아무것도 입에 대지 말지니 곧 먹지도 말 것이요 물도 마시지 말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issued a proclamation in Nineveh: "By the decree of the king and his nobles: Do not let any man or beast, herd or flock, taste anything; do not let them eat or drink.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사람이든지 짐승이든지 다 굵은 베 옷을 입을 것이요 힘써 하나님께 부르짖을 것이며 각기 악한 길과 손으로 행한 강포에서 떠날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let man and beast be covered with sackcloth. Let everyone call urgently on God. Let them give up their evil ways and their violence.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하나님이 뜻을 돌이키시고 그 진노를 그치사 우리가 멸망하지 않게 하시리라 그렇지 않을 줄을 누가 알겠느냐 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knows? God may yet relent and with compassion turn from his fierce anger so that we will not perish."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