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브두엘의 아들 요엘에게 임한 여호와의 말씀이라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word of the LORD that came to Joel son of Pethuel.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밭이 황무하고 토지가 마르니 곡식이 떨어지며 새 포도주가 말랐고 기름이 다하였도다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fields are ruined, the ground is dried up; the grain is destroyed, the new wine is dried up, the oil fails.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농부들아 너희는 부끄러워할지어다 포도원을 가꾸는 자들아 곡할지어다 이는 밀과 보리 때문이라 밭의 소산이 다 없어졌음이로다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Despair, you farmers, wail, you vine growers; grieve for the wheat and the barley, because the harvest of the field is destroyed.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포도나무가 시들었고 무화과나무가 말랐으며 석류나무와 대추나무와 사과나무와 밭의 모든 나무가 다 시들었으니 이러므로 사람의 즐거움이 말랐도다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vine is dried up and the fig tree is withered; the pomegranate, the palm and the apple tree -- all the trees of the field -- are dried up. Surely the joy of mankind is withered away.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제사장들아 너희는 굵은 베로 동이고 슬피 울지어다 제단에 수종드는 자들아 너희는 울지어다 내 하나님께 수종드는 자들아 너희는 와서 굵은 베 옷을 입고 밤이 새도록 누울지어다 이는 소제와 전제를 너희 하나님의 성전에 드리지 못함이로다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Put on sackcloth, O priests, and mourn; wail, you who minister before the altar. Come, spend the night in sackcloth, you who minister before my God; for the grain offerings and drink offerings are withheld from the house of your God.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너희는 금식일을 정하고 성회를 소집하여 장로들과 이 땅의 모든 주민들을 너희 하나님 여호와의 성전으로 모으고 여호와께 부르짖을지어다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Declare a holy fast; call a sacred assembly. Summon the elders and all who live in the land to the house of the LORD your God, and cry out to the LORD.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슬프다 그 날이여 여호와의 날이 가까웠나니 곧 멸망 같이 전능자에게로부터 이르리로다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Alas for that day! For the day of the LORD is near; it will come like destruction from the Almighty.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먹을 것이 우리 눈 앞에 끊어지지 아니하였느냐 기쁨과 즐거움이 우리 하나님의 성전에서 끊어지지 아니하였느냐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Has not the food been cut off before our very eyes -- joy and gladness from the house of our God?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씨가 흙덩이 아래에서 썩어졌고 창고가 비었고 곳간이 무너졌으니 이는 곡식이 시들었음이로다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seeds are shriveled beneath the clods. The storehouses are in ruins, the granaries have been broken down, for the grain has dried up.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가축이 울부짖고 소 떼가 소란하니 이는 꼴이 없음이라 양 떼도 피곤하도다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the cattle moan! The herds mill about because they have no pasture; even the flocks of sheep are suffering.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여호와여 내가 주께 부르짖으오니 불이 목장의 풀을 살랐고 불꽃이 들의 모든 나무를 살랐음이니이다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you, O LORD, I call, for fire has devoured the open pastures and flames have burned up all the trees of the field.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늙은 자들아 너희는 이것을 들을지어다 땅의 모든 주민들아 너희는 귀를 기울일지어다 너희의 날에나 너희 조상들의 날에 이런 일이 있었느냐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Hear this, you elders; listen, all who live in the land. Has anything like this ever happened in your days or in the days of your forefathers?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들짐승도 주를 향하여 헐떡거리오니 시내가 다 말랐고 들의 풀이 불에 탔음이니이다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the wild animals pant for you; the streams of water have dried up and fire has devoured the open pastures.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너희는 이 일을 너희 자녀에게 말하고 너희 자녀는 자기 자녀에게 말하고 그 자녀는 후세에 말할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Tell it to your children, and let your children tell it to their children, and their children to the next generation.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팥중이가 남긴 것을 메뚜기가 먹고 메뚜기가 남긴 것을 느치가 먹고 느치가 남긴 것을 황충이 먹었도다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the locust swarm has left the great locusts have eaten; what the great locusts have left the young locusts have eaten; what the young locusts have left other locusts have eaten.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취하는 자들아 너희는 깨어 울지어다 포도주를 마시는 자들아 너희는 울지어다 이는 단 포도주가 너희 입에서 끊어졌음이니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Wake up, you drunkards, and weep! Wail, all you drinkers of wine; wail because of the new wine, for it has been snatched from your lips.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다른 한 민족이 내 땅에 올라왔음이로다 그들은 강하고 수가 많으며 그 이빨은 사자의 이빨 같고 그 어금니는 암사자의 어금니 같도다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nation has invaded my land, powerful and without number; it has the teeth of a lion, the fangs of a lioness.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그들이 내 포도나무를 멸하며 내 무화과나무를 긁어 말갛게 벗겨서 버리니 그 모든 가지가 하얗게 되었도다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has laid waste my vines and ruined my fig trees. It has stripped off their bark and thrown it away, leaving their branches white.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너희는 처녀가 어렸을 때에 약혼한 남자로 말미암아 굵은 베로 동이고 애곡함 같이 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Mourn like a virgin in sackcloth grieving for the husband of her youth.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소제와 전제가 여호와의 성전에서 끊어졌고 여호와께 수종드는 제사장은 슬퍼하도다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Grain offerings and drink offerings are cut off from the house of the LORD. The priests are in mourning, those who minister before the LORD.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