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시온에서 나팔을 불며 나의 거룩한 산에서 경고의 소리를 질러 이 땅 주민들로 다 떨게 할지니 이는 여호와의 날이 이르게 됨이니라 이제 임박하였으니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Blow the trumpet in Zion; sound the alarm on my holy hill. Let all who live in the land tremble, for the day of the LORD is coming. It is close at hand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앞에서 땅이 진동하며 하늘이 떨며 해와 달이 캄캄하며 별들이 빛을 거두도다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them the earth shakes, the sky trembles, the sun and moon are darkened, and the stars no longer shine.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여호와께서 그의 군대 앞에서 소리를 지르시고 그의 진영은 심히 크고 그의 명령을 행하는 자는 강하니 여호와의 날이 크고 심히 두렵도다 당할 자가 누구이랴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thunders at the head of his army; his forces are beyond number, and mighty are those who obey his command. The day of the LORD is great; it is dreadful. Who can endure it?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여호와의 말씀에 너희는 이제라도 금식하고 울며 애통하고 마음을 다하여 내게로 돌아오라 하셨나니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now,` declares the LORD, `return to me with all your heart, with fasting and weeping and mourning.`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너희는 옷을 찢지 말고 마음을 찢고 너희 하나님 여호와께로 돌아올지어다 그는 은혜로우시며 자비로우시며 노하기를 더디하시며 인애가 크시사 뜻을 돌이켜 재앙을 내리지 아니하시나니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Rend your heart and not your garments. Return to the LORD your God, for he is gracious and compassionate, slow to anger and abounding in love, and he relents from sending calamity.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주께서 혹시 마음과 뜻을 돌이키시고 그 뒤에 복을 내리사 너희 하나님 여호와께 소제와 전제를 드리게 하지 아니하실는지 누가 알겠느냐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knows? He may turn and have pity and leave behind a blessing -- grain offerings and drink offerings for the LORD your God.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너희는 시온에서 나팔을 불어 거룩한 금식일을 정하고 성회를 소집하라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Blow the trumpet in Zion, declare a holy fast, call a sacred assembly.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백성을 모아 그 모임을 거룩하게 하고 장로들을 모으며 어린이와 젖 먹는 자를 모으며 신랑을 그 방에서 나오게 하며 신부도 그 신방에서 나오게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Gather the people, consecrate the assembly; bring together the elders, gather the children, those nursing at the breast. Let the bridegroom leave his room and the bride her chamber.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여호와를 섬기는 제사장들은 낭실과 제단 사이에서 울며 이르기를 여호와여 주의 백성을 불쌍히 여기소서 주의 기업을 욕되게 하여 나라들로 그들을 관할하지 못하게 하옵소서 어찌하여 이방인으로 그들의 하나님이 어디 있느냐 말하게 하겠나이까 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the priests, who minister before the LORD, weep between the temple porch and the altar. Let them say, `Spare your people, O LORD. Do not make your inheritance an object of scorn, a byword among the nations. Why should they say among the peoples, `Where is their God?'`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때에 여호와께서 자기의 땅을 극진히 사랑하시어 그의 백성을 불쌍히 여기실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will be jealous for his land and take pity on his people.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여호와께서 그들에게 응답하여 이르시기를 내가 너희에게 곡식과 새 포도주와 기름을 주리니 너희가 이로 말미암아 흡족하리라 내가 다시는 너희가 나라들 가운데에서 욕을 당하지 않게 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reply to them: `I am sending you grain, new wine and oil, enough to satisfy you fully; never again will I make you an object of scorn to the nations.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곧 어둡고 캄캄한 날이요 짙은 구름이 덮인 날이라 새벽 빛이 산 꼭대기에 덮인 것과 같으니 이는 많고 강한 백성이 이르렀음이라 이와 같은 것이 옛날에도 없었고 이후에도 대대에 없으리로다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day of darkness and gloom, a day of clouds and blackness. Like dawn spreading across the mountains a large and mighty army comes, such as never was of old nor ever will be in ages to come.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내가 북쪽 군대를 너희에게서 멀리 떠나게 하여 메마르고 적막한 땅으로 쫓아내리니 그 앞의 부대는 동해로, 그 뒤의 부대는 서해로 들어갈 것이라 상한 냄새가 일어나고 악취가 오르리니 이는 큰 일을 행하였음이니라 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drive the northern army far from you, pushing it into a parched and barren land, with its front columns going into the eastern sea and those in the rear into the western sea. And its stench will go up; its smell will rise.` Surely he has done great things.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땅이여 두려워하지 말고 기뻐하며 즐거워할지어다 여호와께서 큰 일을 행하셨음이로다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not afraid, O land; be glad and rejoice. Surely the LORD has done great things.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들짐승들아 두려워하지 말지어다 들의 풀이 싹이 나며 나무가 열매를 맺으며 무화과나무와 포도나무가 다 힘을 내는도다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not afraid, O wild animals, for the open pastures are becoming green. The trees are bearing their fruit; the fig tree and the vine yield their riches.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시온의 자녀들아 너희는 너희 하나님 여호와로 말미암아 기뻐하며 즐거워할지어다 그가 너희를 위하여 비를 내리시되 이른 비를 너희에게 적당하게 주시리니 이른 비와 늦은 비가 예전과 같을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glad, O people of Zion, rejoice in the LORD your God, for he has given you the autumn rains in righteousness. He sends you abundant showers, both autumn and spring rains, as before.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마당에는 밀이 가득하고 독에는 새 포도주와 기름이 넘치리로다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threshing floors will be filled with grain; the vats will overflow with new wine and oil.</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내가 전에 너희에게 보낸 큰 군대 곧 메뚜기와 느치와 황충과 팥중이가 먹은 햇수대로 너희에게 갚아 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repay you for the years the locusts have eaten -- the great locust and the young locust, the other locusts and the locust swarm -- my great army that I sent among you.</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너희는 먹되 풍족히 먹고 너희에게 놀라운 일을 행하신 너희 하나님 여호와의 이름을 찬송할 것이라 내 백성이 영원히 수치를 당하지 아니하리로다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have plenty to eat, until you are full, and you will praise the name of the LORD your God, who has worked wonders for you; never again will my people be shamed.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그런즉 내가 이스라엘 가운데에 있어 너희 하나님 여호와가 되고 다른 이가 없는 줄을 너희가 알 것이라 내 백성이 영원히 수치를 당하지 아니하리로다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will know that I am in Israel, that I am the LORD your God, and that there is no other; never again will my people be shamed.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 후에 내가 내 영을 만민에게 부어 주리니 너희 자녀들이 장래 일을 말할 것이며 너희 늙은이는 꿈을 꾸며 너희 젊은이는 이상을 볼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afterward, I will pour out my Spirit on all people. Your sons and daughters will prophesy, your old men will dream dreams, your young men will see visions.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 때에 내가 또 내 영을 남종과 여종에게 부어 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on my servants, both men and women, I will pour out my Spirit in those days.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불이 그들의 앞을 사르며 불꽃이 그들의 뒤를 태우니 그들의 예전의 땅은 에덴 동산 같았으나 그들의 나중의 땅은 황폐한 들 같으니 그것을 피한 자가 없도다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them fire devours, behind them a flame blazes. Before them the land is like the garden of Eden, behind them, a desert waste -- nothing escapes them.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내가 이적을 하늘과 땅에 베풀리니 곧 피와 불과 연기 기둥이라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show wonders in the heavens and on the earth, blood and fire and billows of smoke.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여호와의 크고 두려운 날이 이르기 전에 해가 어두워지고 달이 핏빛 같이 변하려니와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sun will be turned to darkness and the moon to blood before the coming of the great and dreadful day of the LORD.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누구든지 여호와의 이름을 부르는 자는 구원을 얻으리니 이는 나 여호와의 말대로 시온 산과 예루살렘에서 피할 자가 있을 것임이요 남은 자 중에 나 여호와의 부름을 받을 자가 있을 것임이니라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everyone who calls on the name of the LORD will be saved; for on Mount Zion and in Jerusalem there will be deliverance, as the LORD has said, among the survivors whom the LORD calls.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그의 모양은 말 같고 그 달리는 것은 기병 같으며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have the appearance of horses; they gallop along like cavalry.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그들이 산 꼭대기에서 뛰는 소리는 병거 소리와도 같고 불꽃이 검불을 사르는 소리와도 같으며 강한 군사가 줄을 벌이고 싸우는 것 같으니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a noise like that of chariots they leap over the mountaintops, like a crackling fire consuming stubble, like a mighty army drawn up for battle.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앞에서 백성들이 질리고, 무리의 낯빛이 하얘졌도다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sight of them, nations are in anguish; every face turns pale.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그들이 용사 같이 달리며 무사 같이 성을 기어 오르며 각기 자기의 길로 나아가되 그 줄을 이탈하지 아니하며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charge like warriors; they scale walls like soldiers. They all march in line, not swerving from their course.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피차에 부딪치지 아니하고 각기 자기의 길로 나아가며 무기를 돌파하고 나아가나 상하지 아니하며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do not jostle each other; each marches straight ahead. They plunge through defenses without breaking ranks.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요엘 Joel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성중에 뛰어 들어가며 성 위에 달리며 집에 기어 오르며 도둑 같이 창으로 들어가니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rush upon the city; they run along the wall. They climb into the houses; like thieves they enter through the windows.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