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보라 그 날 곧 내가 유다와 예루살렘 가운데에서 사로잡힌 자를 돌아오게 할 그 때에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`In those days and at that time, when I restore the fortunes of Judah and Jerusalem,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너희는 보습을 쳐서 칼을 만들지어다 낫을 쳐서 창을 만들지어다 약한 자도 이르기를 나는 강하다 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Beat your plowshares into swords and your pruning hooks into spears. Let the weakling say, `I am strong!`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사면의 민족들아 너희는 속히 와서 모일지어다 여호와여 주의 용사들로 그리로 내려오게 하옵소서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Come quickly, all you nations from every side, and assemble there. Bring down your warriors, O LORD!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민족들은 일어나서 여호사밧 골짜기로 올라올지어다 내가 거기에 앉아서 사면의 민족들을 다 심판하리로다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`Let the nations be roused; let them advance into the Valley of Jehoshaphat, for there I will sit to judge all the nations on every side.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너희는 낫을 쓰라 곡식이 익었도다 와서 밟을지어다 포도주 틀이 가득히 차고 포도주 독이 넘치니 그들의 악이 큼이로다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Swing the sickle, for the harvest is ripe. Come, trample the grapes, for the winepress is full and the vats overflow -- so great is their wickedness!`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사람이 많음이여, 심판의 골짜기에 사람이 많음이여, 심판의 골짜기에 여호와의 날이 가까움이로다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Multitudes, multitudes in the valley of decision! For the day of the LORD is near in the valley of decision.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해와 달이 캄캄하며 별들이 그 빛을 거두도다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sun and moon will be darkened, and the stars no longer shine.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여호와께서 시온에서 부르짖고 예루살렘에서 목소리를 내시리니 하늘과 땅이 진동하리로다 그러나 여호와께서 그의 백성의 피난처, 이스라엘 자손의 산성이 되시리로다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will roar from Zion and thunder from Jerusalem; the earth and the sky will tremble. But the LORD will be a refuge for his people, a stronghold for the people of Israel.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그런즉 너희가 나는 내 성산 시온에 사는 너희 하나님 여호와인 줄 알 것이라 예루살렘이 거룩하리니 다시는 이방 사람이 그 가운데로 통행하지 못하리로다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`Then you will know that I, the LORD your God, dwell in Zion, my holy hill. Jerusalem will be holy; never again will foreigners invade her.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 날에 산들이 단 포도주를 떨어뜨릴 것이며 작은 산들이 젖을 흘릴 것이며 유다 모든 시내가 물을 흘릴 것이며 여호와의 성전에서 샘이 흘러 나와서 싯딤 골짜기에 대리라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`In that day the mountains will drip new wine, and the hills will flow with milk; all the ravines of Judah will run with water. A fountain will flow out of the LORD's house and will water the valley of acacias.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그러나 애굽은 황무지가 되겠고 에돔은 황무한 들이 되리니 이는 그들이 유다 자손에게 포악을 행하여 무죄한 피를 그 땅에서 흘렸음이니라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Egypt will be desolate, Edom a desert waste, because of violence done to the people of Judah, in whose land they shed innocent blood.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만국을 모아 데리고 여호사밧 골짜기에 내려가서 내 백성 곧 내 기업인 이스라엘을 위하여 거기에서 그들을 심문하리니 이는 그들이 이스라엘을 나라들 가운데에 흩어 버리고 나의 땅을 나누었음이며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gather all nations and bring them down to the Valley of Jehoshaphat. There I will enter into judgment against them concerning my inheritance, my people Israel, for they scattered my people among the nations and divided up my land.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유다는 영원히 있겠고 예루살렘은 대대로 있으리라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Judah will be inhabited forever and Jerusalem through all generations.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내가 전에는 그들의 피흘림 당한 것을 갚아 주지 아니하였거니와 이제는 갚아 주리니 이는 여호와께서 시온에 거하심이니라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bloodguilt, which I have not pardoned, I will pardon.` The LORD dwells in Zion!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또 제비 뽑아 내 백성을 끌어 가서 소년을 기생과 바꾸며 소녀를 술과 바꾸어 마셨음이니라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cast lots for my people and traded boys for prostitutes; they sold girls for wine that they might drink.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두로와 시돈과 블레셋 사방아 너희가 나와 무슨 상관이 있느냐 너희가 내게 보복하겠느냐 만일 내게 보복하면 너희가 보복하는 것을 내가 신속히 너희 머리에 돌리리니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`Now what have you against me, O Tyre and Sidon and all you regions of Philistia? Are you repaying me for something I have done? If you are paying me back, I will swiftly and speedily return on your own heads what you have done.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곧 너희가 내 은과 금을 빼앗고 나의 진기한 보물을 너희 신전으로 가져갔으며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you took my silver and my gold and carried off my finest treasures to your temples.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또 유다 자손과 예루살렘 자손들을 헬라 족속에게 팔아서 그들의 영토에서 멀리 떠나게 하였음이니라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sold the people of Judah and Jerusalem to the Greeks, that you might send them far from their homeland.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보라 내가 그들을 너희가 팔아 이르게 한 곳에서 일으켜 나오게 하고 너희가 행한 것을 너희 머리에 돌려서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`See, I am going to rouse them out of the places to which you sold them, and I will return on your own heads what you have done.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너희 자녀를 유다 자손의 손에 팔리니 그들은 다시 먼 나라 스바 사람에게 팔리라 여호와께서 말씀하셨느니라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sell your sons and daughters to the people of Judah, and they will sell them to the Sabeans, a nation far away.` The LORD has spoken.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너희는 모든 민족에게 이렇게 널리 선포할지어다 너희는 전쟁을 준비하고 용사를 격려하고 병사로 다 가까이 나아와서 올라오게 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Proclaim this among the nations: Prepare for war! Rouse the warriors! Let all the fighting men draw near and attack.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