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우스 땅에 욥이라 불리는 사람이 있었는데 그 사람은 온전하고 정직하여 하나님을 경외하며 악에서 떠난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land of Uz there lived a man whose name was Job. This man was blameless and upright; he feared God and shunned evil.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주께서 그와 그의 집과 그의 모든 소유물을 울타리로 두르심 때문이 아니니이까 주께서 그의 손으로 하는 바를 복되게 하사 그의 소유물이 땅에 넘치게 하셨음이니이다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put a hedge around him and his household and everything he has? You have blessed the work of his hands, so that his flocks and herds are spread throughout the land.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주의 손을 펴서 그의 모든 소유물을 치소서 그리하시면 틀림없이 주를 향하여 욕하지 않겠나이까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stretch out your hand and strike everything he has, and he will surely curse you to your face."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사탄에게 이르시되 내가 그의 소유물을 다 네 손에 맡기노라 다만 그의 몸에는 네 손을 대지 말지니라 사탄이 곧 여호와 앞에서 물러가니라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Satan, "Very well, then, everything he has is in your hands, but on the man himself do not lay a finger." Then Satan went out from the presence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하루는 욥의 자녀들이 그 맏아들의 집에서 음식을 먹으며 포도주를 마실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when Job's sons and daughters were feasting and drinking wine at the oldest brother's house,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사환이 욥에게 와서 아뢰되 소는 밭을 갈고 나귀는 그 곁에서 풀을 먹는데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messenger came to Job and said, "The oxen were plowing and the donkeys were grazing nearby,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스바 사람이 갑자기 이르러 그것들을 빼앗고 칼로 종들을 죽였나이다 나만 홀로 피하였으므로 주인께 아뢰러 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Sabeans attacked and carried them off. They put the servants to the sword, and I am the only one who has escaped to tell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아직 말하는 동안에 또 한 사람이 와서 아뢰되 하나님의 불이 하늘에서 떨어져서 양과 종들을 살라 버렸나이다 나만 홀로 피하였으므로 주인께 아뢰러 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another messenger came and said, "The fire of God fell from the sky and burned up the sheep and the servants, and I am the only one who has escaped to tell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아직 말하는 동안에 또 한 사람이 와서 아뢰되 갈대아 사람이 세 무리를 지어 갑자기 낙타에게 달려들어 그것을 빼앗으며 칼로 종들을 죽였나이다 나만 홀로 피하였으므로 주인께 아뢰러 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another messenger came and said, "The Chaldeans formed three raiding parties and swept down on your camels and carried them off. They put the servants to the sword, and I am the only one who has escaped to tell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아직 말하는 동안에 또 한 사람이 와서 아뢰되 주인의 자녀들이 그들의 맏아들의 집에서 음식을 먹으며 포도주를 마시는데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yet another messenger came and said, "Your sons and daughters were feasting and drinking wine at the oldest brother's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거친 들에서 큰 바람이 와서 집 네 모퉁이를 치매 그 청년들 위에 무너지므로 그들이 죽었나이다 나만 홀로 피하였으므로 주인께 아뢰러 왔나이다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suddenly a mighty wind swept in from the desert and struck the four corners of the house. It collapsed on them and they are dead, and I am the only one who has escaped to tell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그에게 아들 일곱과 딸 셋이 태어나니라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seven sons and three daughters,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욥이 일어나 겉옷을 찢고 머리털을 밀고 땅에 엎드려 예배하며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Job got up and tore his robe and shaved his head. Then he fell to the ground in worship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이르되 내가 모태에서 알몸으로 나왔사온즉 또한 알몸이 그리로 돌아가올지라 주신 이도 여호와시요 거두신 이도 여호와시오니 여호와의 이름이 찬송을 받으실지니이다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"Naked I came from my mother's womb, and naked I will depart. The LORD gave and the LORD has taken away; may the name of the LORD be praised."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모든 일에 욥이 범죄하지 아니하고 하나님을 향하여 원망하지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this, Job did not sin by charging God with wrongdoing.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소유물은 양이 칠천 마리요 낙타가 삼천 마리요 소가 오백 겨리요 암나귀가 오백 마리이며 종도 많이 있었으니 이 사람은 동방 사람 중에 가장 훌륭한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owned seven thousand sheep, three thousand camels, five hundred yoke of oxen and five hundred donkeys, and had a large number of servants. He was the greatest man among all the people of the East.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아들들이 자기 생일에 각각 자기의 집에서 잔치를 베풀고 그의 누이 세 명도 청하여 함께 먹고 마시더라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sons used to take turns holding feasts in their homes, and they would invite their three sisters to eat and drink with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차례대로 잔치를 끝내면 욥이 그들을 불러다가 성결하게 하되 아침에 일어나서 그들의 명수대로 번제를 드렸으니 이는 욥이 말하기를 혹시 내 아들들이 죄를 범하여 마음으로 하나님을 욕되게 하였을까 함이라 욥의 행위가 항상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period of feasting had run its course, Job would send and have them purified. Early in the morning he would sacrifice a burnt offering for each of them, thinking, "Perhaps my children have sinned and cursed God in their hearts." This was Job's regular custom.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하루는 하나님의 아들들이 와서 여호와 앞에 섰고 사탄도 그들 가운데에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the angels came to present themselves before the LORD, and Satan also came with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사탄에게 이르시되 네가 어디서 왔느냐 사탄이 여호와께 대답하여 이르되 땅을 두루 돌아 여기저기 다녀왔나이다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Satan, "Where have you come from?" Satan answered the LORD, "From roaming through the earth and going back and forth in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사탄에게 이르시되 네가 내 종 욥을 주의하여 보았느냐 그와 같이 온전하고 정직하여 하나님을 경외하며 악에서 떠난 자는 세상에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Satan, "Have you considered my servant Job? There is no one on earth like him; he is blameless and upright, a man who fears God and shuns evil."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욥기 Job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사탄이 여호와께 대답하여 이르되 욥이 어찌 까닭 없이 하나님을 경외하리이까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Job fear God for nothing?" Satan replied.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