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나아마 사람 소발이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Zophar the Naamathite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 두루 다니시며 사람을 잡아 가두시고 재판을 여시면 누가 능히 막을소냐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he comes along and confines you in prison and convenes a court, who can oppose him?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하나님은 허망한 사람을 아시나니 악한 일은 상관하지 않으시는 듯하나 다 보시느니라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he recognizes deceitful men; and when he sees evil, does he not take note?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허망한 사람은 지각이 없나니 그의 출생함이 들나귀 새끼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 witless man can no more become wise than a wild donkey's colt can be born a man.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만일 네가 마음을 바로 정하고 주를 향하여 손을 들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if you devote your heart to him and stretch out your hands to him,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네 손에 죄악이 있거든 멀리 버리라 불의가 네 장막에 있지 못하게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put away the sin that is in your hand and allow no evil to dwell in your tent,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그리하면 네가 반드시 흠 없는 얼굴을 들게 되고 굳게 서서 두려움이 없으리니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will lift up your face without shame; you will stand firm and without fear.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곧 네 환난을 잊을 것이라 네가 기억할지라도 물이 흘러감 같을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surely forget your trouble, recalling it only as waters gone by.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 생명의 날이 대낮보다 밝으리니 어둠이 있다 할지라도 아침과 같이 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Life will be brighter than noonday, and darkness will become like morning.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네가 희망이 있으므로 안전할 것이며 두루 살펴보고 평안히 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secure, because there is hope; you will look about you and take your rest in safety.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네가 누워도 두렵게 할 자가 없겠고 많은 사람이 네게 은혜를 구하리라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lie down, with no one to make you afraid, and many will court your favor.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말이 많으니 어찌 대답이 없으랴 말이 많은 사람이 어찌 의롭다 함을 얻겠느냐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"Are all these words to go unanswered? Is this talker to be vindicated?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그러나 악한 자들은 눈이 어두워서 도망할 곳을 찾지 못하리니 그들의 희망은 숨을 거두는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eyes of the wicked will fail, and escape will elude them; their hope will become a dying gasp."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 자랑하는 말이 어떻게 사람으로 잠잠하게 하겠으며 네가 비웃으면 어찌 너를 부끄럽게 할 사람이 없겠느냐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your idle talk reduce men to silence? Will no one rebuke you when you mock?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말에 의하면 내 도는 정결하고 나는 주께서 보시기에 깨끗하다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say to God, `My beliefs are flawless and I am pure in your sight.'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하나님은 말씀을 내시며 너를 향하여 입을 여시고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how I wish that God would speak, that he would open his lips against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지혜의 오묘함으로 네게 보이시기를 원하노니 이는 그의 지식이 광대하심이라 하나님께서 너로 하여금 너의 죄를 잊게 하여 주셨음을 알라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disclose to you the secrets of wisdom, for true wisdom has two sides. Know this: God has even forgotten some of your sin.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네가 하나님의 오묘함을 어찌 능히 측량하며 전능자를 어찌 능히 완전히 알겠느냐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"Can you fathom the mysteries of God? Can you probe the limits of the Almighty?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하늘보다 높으시니 네가 무엇을 하겠으며 스올보다 깊으시니 네가 어찌 알겠느냐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higher than the heavens -- what can you do? They are deeper than the depths of the grave -- what can you know?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크심은 땅보다 길고 바다보다 넓으니라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measure is longer than the earth and wider than the sea.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