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모든 생물의 생명과 모든 사람의 육신의 목숨이 다 그의 손에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his hand is the life of every creature and the breath of all mankind.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입이 음식의 맛을 구별함 같이 귀가 말을 분간하지 아니하느냐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not the ear test words as the tongue tastes food?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늙은 자에게는 지혜가 있고 장수하는 자에게는 명철이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not wisdom found among the aged? Does not long life bring understanding?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지혜와 권능이 하나님께 있고 계략과 명철도 그에게 속하였나니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"To God belong wisdom and power; counsel and understanding are his.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헐으신즉 다시 세울 수 없고 사람을 가두신즉 놓아주지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he tears down cannot be rebuilt; the man he imprisons cannot be released.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그가 물을 막으신즉 곧 마르고 물을 보내신즉 곧 땅을 뒤집나니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he holds back the waters, there is drought; if he lets them loose, they devastate the land.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능력과 지혜가 그에게 있고 속은 자와 속이는 자가 다 그에게 속하였으므로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him belong strength and victory; both deceived and deceiver are his.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모사를 벌거벗겨 끌어 가시며 재판장을 어리석은 자가 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leads counselors away stripped and makes fools of judges.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왕들이 맨 것을 풀어 그들의 허리를 동이시며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takes off the shackles put on by kings and ties a loincloth around their waist.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제사장들을 벌거벗겨 끌어 가시고 권력이 있는 자를 넘어뜨리시며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leads priests away stripped and overthrows men long established.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너희만 참으로 백성이로구나 너희가 죽으면 지혜도 죽겠구나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"Doubtless you are the people, and wisdom will die with you!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충성된 사람들의 말을 물리치시며 늙은 자들의 판단을 빼앗으시며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silences the lips of trusted advisers and takes away the discernment of elders.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귀인들에게 멸시를 쏟으시며 강한 자의 띠를 푸시며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pours contempt on nobles and disarms the mighty.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어두운 가운데에서 은밀한 것을 드러내시며 죽음의 그늘을 광명한 데로 나오게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reveals the deep things of darkness and brings deep shadows into the light.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민족들을 커지게도 하시고 다시 멸하기도 하시며 민족들을 널리 퍼지게도 하시고 다시 끌려가게도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nations great, and destroys them; he enlarges nations, and disperses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만민의 우두머리들의 총명을 빼앗으시고 그들을 길 없는 거친 들에서 방황하게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deprives the leaders of the earth of their reason; he sends them wandering through a trackless waste.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빛 없이 캄캄한 데를 더듬게 하시며 취한 사람 같이 비틀거리게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grope in darkness with no light; he makes them stagger like drunkards.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나도 너희 같이 생각이 있어 너희만 못하지 아니하니 그같은 일을 누가 알지 못하겠느냐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have a mind as well as you; I am not inferior to you. Who does not know all these things?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하나님께 불러 아뢰어 들으심을 입은 내가 이웃에게 웃음거리가 되었으니 의롭고 온전한 자가 조롱거리가 되었구나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become a laughingstock to my friends, though I called upon God and he answered -- a mere laughingstock, though righteous and blameless!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평안한 자의 마음은 재앙을 멸시하나 재앙이 실족하는 자를 기다리는구나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at ease have contempt for misfortune as the fate of those whose feet are slipping.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강도의 장막은 형통하고 하나님을 진노하게 하는 자는 평안하니 하나님이 그의 손에 후히 주심이니라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tents of marauders are undisturbed, and those who provoke God are secure -- those who carry their god in their hands.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이제 모든 짐승에게 물어 보라 그것들이 네게 가르치리라 공중의 새에게 물어 보라 그것들이 또한 네게 말하리라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ask the animals, and they will teach you, or the birds of the air, and they will tell you;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땅에게 말하라 네게 가르치리라 바다의 고기도 네게 설명하리라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speak to the earth, and it will teach you, or let the fish of the sea inform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이것들 중에 어느 것이 여호와의 손이 이를 행하신 줄을 알지 못하랴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Which of all these does not know that the hand of the LORD has done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