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나의 눈이 이것을 다 보았고 나의 귀가 이것을 듣고 깨달았느니라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"My eyes have seen all this, my ears have heard and understood it.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만일 너희가 몰래 낯을 따를진대 그가 반드시 책망하시리니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would surely rebuke you if you secretly showed partiality.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그의 존귀가 너희를 두렵게 하지 않겠으며 그의 두려움이 너희 위에 임하지 않겠느냐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Would not his splendor terrify you? Would not the dread of him fall on you?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너희의 격언은 재 같은 속담이요 너희가 방어하는 것은 토성이니라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maxims are proverbs of ashes; your defenses are defenses of clay.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너희는 잠잠하고 나를 버려두어 말하게 하라 무슨 일이 닥치든지 내가 당하리라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"Keep silent and let me speak; then let come to me what may.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내가 어찌하여 내 살을 내 이로 물고 내 생명을 내 손에 두겠느냐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do I put myself in jeopardy and take my life in my hands?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그가 나를 죽이시리니 내가 희망이 없노라 그러나 그의 앞에서 내 행위를 아뢰리라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he slay me, yet will I hope in him; I will surely defend my ways to his face.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경건하지 않은 자는 그 앞에 이르지 못하나니 이것이 나의 구원이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Indeed, this will turn out for my deliverance, for no godless man would dare come before him!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너희들은 내 말을 분명히 들으라 내가 너희 귀에 알려 줄 것이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Listen carefully to my words; let your ears take in what I say.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보라 내가 내 사정을 진술하였거니와 내가 정의롭다 함을 얻을 줄 아노라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that I have prepared my case, I know I will be vindicated.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나와 변론할 자가 누구이랴 그러면 내가 잠잠하고 기운이 끊어지리라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Can anyone bring charges against me? If so, I will be silent and die.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너희 아는 것을 나도 아노니 너희만 못하지 않으니라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you know, I also know; I am not inferior to you.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오직 내게 이 두 가지 일을 행하지 마옵소서 그리하시면 내가 주의 얼굴을 피하여 숨지 아니하오리니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"Only grant me these two things, O God, and then I will not hide from you: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곧 주의 손을 내게 대지 마시오며 주의 위엄으로 나를 두렵게 하지 마실 것이니이다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Withdraw your hand far from me, and stop frightening me with your terrors.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그리하시고 주는 나를 부르소서 내가 대답하리이다 혹 내가 말씀하게 하옵시고 주는 내게 대답하옵소서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summon me and I will answer, or let me speak, and you reply.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나의 죄악이 얼마나 많으니이까 나의 허물과 죄를 내게 알게 하옵소서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many wrongs and sins have I committed? Show me my offense and my sin.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주께서 어찌하여 얼굴을 가리시고 나를 주의 원수로 여기시나이까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do you hide your face and consider me your enemy?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주께서 어찌하여 날리는 낙엽을 놀라게 하시며 마른 검불을 뒤쫓으시나이까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Will you torment a windblown leaf? Will you chase after dry chaff?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주께서 나를 대적하사 괴로운 일들을 기록하시며 내가 젊었을 때에 지은 죄를 내가 받게 하시오며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 write down bitter things against me and make me inherit the sins of my youth.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내 발을 차꼬에 채우시며 나의 모든 길을 살피사 내 발자취를 점검하시나이다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fasten my feet in shackles; you keep close watch on all my paths by putting marks on the soles of my feet.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나는 썩은 물건의 낡아짐 같으며 좀 먹은 의복 같으니이다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"So man wastes away like something rotten, like a garment eaten by moths.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참으로 나는 전능자에게 말씀하려 하며 하나님과 변론하려 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desire to speak to the Almighty and to argue my case with God.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너희는 거짓말을 지어내는 자요 다 쓸모 없는 의원이니라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You, however, smear me with lies; you are worthless physicians, all of you!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너희가 참으로 잠잠하면 그것이 너희의 지혜일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only you would be altogether silent! For you, that would be wisdom.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너희는 나의 변론을 들으며 내 입술의 변명을 들어 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Hear now my argument; listen to the plea of my lips.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너희가 하나님을 위하여 불의를 말하려느냐 그를 위하여 속임을 말하려느냐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Will you speak wickedly on God's behalf? Will you speak deceitfully for him?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너희가 하나님의 낯을 따르려느냐 그를 위하여 변론하려느냐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Will you show him partiality? Will you argue the case for God?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하나님이 너희를 감찰하시면 좋겠느냐 너희가 사람을 속임 같이 그를 속이려느냐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Would it turn out well if he examined you? Could you deceive him as you might deceive men?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