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여인에게서 태어난 사람은 생애가 짧고 걱정이 가득하며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"Man born of woman is of few days and full of trouble.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장정이라도 죽으면 소멸되나니 인생이 숨을 거두면 그가 어디 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man dies and is laid low; he breathes his last and is no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물이 바다에서 줄어들고 강물이 잦아서 마름 같이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water disappears from the sea or a riverbed becomes parched and dry,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사람이 누우면 다시 일어나지 못하고 하늘이 없어지기까지 눈을 뜨지 못하며 잠을 깨지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man lies down and does not rise; till the heavens are no more, men will not awake or be roused from their sleep.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주는 나를 스올에 감추시며 주의 진노를 돌이키실 때까지 나를 숨기시고 나를 위하여 규례를 정하시고 나를 기억하옵소서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only you would hide me in the grave and conceal me till your anger has passed! If only you would set me a time and then remember me!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장정이라도 죽으면 어찌 다시 살리이까 나는 나의 모든 고난의 날 동안을 참으면서 풀려나기를 기다리겠나이다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man dies, will he live again? All the days of my hard service I will wait for my renewal to come.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주께서는 나를 부르시겠고 나는 대답하겠나이다 주께서는 주의 손으로 지으신 것을 기다리시겠나이다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call and I will answer you; you will long for the creature your hands have made.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그러하온데 이제 주께서 나의 걸음을 세시오니 나의 죄를 감찰하지 아니하시나이까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then you will count my steps but not keep track of my sin.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주는 내 허물을 주머니에 봉하시고 내 죄악을 싸매시나이다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offenses will be sealed up in a bag; you will cover over my sin.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무너지는 산은 반드시 흩어지고 바위는 그 자리에서 옮겨가고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as a mountain erodes and crumbles and as a rock is moved from its place,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물은 돌을 닳게 하고 넘치는 물은 땅의 티끌을 씻어버리나이다 이와 같이 주께서는 사람의 희망을 끊으시나이다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water wears away stones and torrents wash away the soil, so you destroy man's hope.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그는 꽃과 같이 자라나서 시들며 그림자 같이 지나가며 머물지 아니하거늘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springs up like a flower and withers away; like a fleeting shadow, he does not endure.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사람을 영원히 이기셔서 떠나게 하시며 그의 얼굴 빛을 변하게 하시고 쫓아보내시오니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overpower him once for all, and he is gone; you change his countenance and send him away.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아들들이 존귀하게 되어도 그가 알지 못하며 그들이 비천하게 되어도 그가 깨닫지 못하나이다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his sons are honored, he does not know it; if they are brought low, he does not see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다만 그의 살이 아프고 그의 영혼이 애곡할 뿐이니이다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feels but the pain of his own body and mourns only for himself."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이와 같은 자를 주께서 눈여겨 보시나이까 나를 주 앞으로 이끌어서 재판하시나이까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fix your eye on such a one? Will you bring him before you for judgment?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누가 깨끗한 것을 더러운 것 가운데에서 낼 수 있으리이까 하나도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bring what is pure from the impure? No one!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날을 정하셨고 그의 달 수도 주께 있으므로 그의 규례를 정하여 넘어가지 못하게 하셨사온즉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Man's days are determined; you have decreed the number of his months and have set limits he cannot exceed.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그에게서 눈을 돌이켜 그가 품꾼 같이 그의 날을 마칠 때까지 그를 홀로 있게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look away from him and let him alone, till he has put in his time like a hired man.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나무는 희망이 있나니 찍힐지라도 다시 움이 나서 연한 가지가 끊이지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"At least there is hope for a tree: If it is cut down, it will sprout again, and its new shoots will not fail.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뿌리가 땅에서 늙고 줄기가 흙에서 죽을지라도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Its roots may grow old in the ground and its stump die in the soil,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물 기운에 움이 돋고 가지가 뻗어서 새로 심은 것과 같거니와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at the scent of water it will bud and put forth shoots like a plant.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