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데만 사람 엘리바스가 대답하여 이르되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Eliphaz the Temanite replied: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우리 중에는 머리가 흰 사람도 있고 연로한 사람도 있고 네 아버지보다 나이가 많은 사람도 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gray-haired and the aged are on our side, men even older than your father.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하나님의 위로와 은밀하게 하시는 말씀이 네게 작은 것이냐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Are God's consolations not enough for you, words spoken gently to you?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어찌하여 네 마음에 불만스러워하며 네 눈을 번뜩거리며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Why has your heart carried you away, and why do your eyes flash,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네 영이 하나님께 분노를 터뜨리며 네 입을 놀리느냐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that you vent your rage against God and pour out such words from your mouth?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사람이 어찌 깨끗하겠느냐 여인에게서 난 자가 어찌 의롭겠느냐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"What is man, that he could be pure, or one born of woman, that he could be righteous?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하나님은 거룩한 자들을 믿지 아니하시나니 하늘이라도 그가 보시기에 부정하거든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God places no trust in his holy ones, if even the heavens are not pure in his eyes,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하물며 악을 저지르기를 물 마심 같이 하는 가증하고 부패한 사람을 용납하시겠느냐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how much less man, who is vile and corrupt, who drinks up evil like water!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내가 네게 보이리니 내게서 들으라 내가 본 것을 설명하리라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"Listen to me and I will explain to you; let me tell you what I have seen,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이는 곧 지혜로운 자들이 전하여 준 것이니 그들의 조상에게서 숨기지 아니하였느니라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 wise men have declared, hiding nothing received from their fathers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이 땅은 그들에게만 주셨으므로 외인은 그들 중에 왕래하지 못하였느니라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(to whom alone the land was given when no alien passed among them):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지혜로운 자가 어찌 헛된 지식으로 대답하겠느냐 어찌 동풍을 그의 복부에 채우겠느냐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"Would a wise man answer with empty notions or fill his belly with the hot east wind?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 말에 이르기를 악인은 그의 일평생에 고통을 당하며 포악자의 햇수는 정해졌으므로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his days the wicked man suffers torment, the ruthless through all the years stored up for him.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그의 귀에는 무서운 소리가 들리고 그가 평안할 때에 멸망시키는 자가 그에게 이르리니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Terrifying sounds fill his ears; when all seems well, marauders attack him.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그가 어두운 데서 나오기를 바라지 못하고 칼날이 숨어서 기다리느니라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despairs of escaping the darkness; he is marked for the sword.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그는 헤매며 음식을 구하여 이르기를 어디 있느냐 하며 흑암의 날이 가까운 줄을 스스로 아느니라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wanders about -- food for vultures; he knows the day of darkness is at hand.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환난과 역경이 그를 두렵게 하며 싸움을 준비한 왕처럼 그를 쳐서 이기리라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Distress and anguish fill him with terror; they overwhelm him, like a king poised to attack,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이는 그의 손을 들어 하나님을 대적하며 교만하여 전능자에게 힘을 과시하였음이니라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because he shakes his fist at God and vaunts himself against the Almighty,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그는 목을 세우고 방패를 들고 하나님께 달려드니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defiantly charging against him with a thick, strong shield.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그의 얼굴에는 살이 찌고 허리에는 기름이 엉기었고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"Though his face is covered with fat and his waist bulges with flesh,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그는 황폐한 성읍, 사람이 살지 아니하는 집, 돌무더기가 될 곳에 거주하였음이니라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will inhabit ruined towns and houses where no one lives, houses crumbling to rubble.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그는 부요하지 못하고 재산이 보존되지 못하고 그의 소유가 땅에서 증식되지 못할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will no longer be rich and his wealth will not endure, nor will his possessions spread over the land.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어찌 도움이 되지 아니하는 이야기, 무익한 말로 변론하겠느냐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Would he argue with useless words, with speeches that have no value?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어두운 곳을 떠나지 못하리니 불꽃이 그의 가지를 말릴 것이라 하나님의 입김으로 그가 불려가리라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will not escape the darkness; a flame will wither his shoots, and the breath of God's mouth will carry him away.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그가 스스로 속아 허무한 것을 믿지 아니할 것은 허무한 것이 그의 보응이 될 것임이라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him not deceive himself by trusting what is worthless, for he will get nothing in return.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그의 날이 이르기 전에 그 일이 이루어질 것인즉 그의 가지가 푸르지 못하리니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Before his time he will be paid in full, and his branches will not flourish.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포도 열매가 익기 전에 떨어짐 같고 감람 꽃이 곧 떨어짐 같으리라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will be like a vine stripped of its unripe grapes, like an olive tree shedding its blossoms.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경건하지 못한 무리는 자식을 낳지 못할 것이며 뇌물을 받는 자의 장막은 불탈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 company of the godless will be barren, and fire will consume the tents of those who love bribes.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그들은 재난을 잉태하고 죄악을 낳으며 그들의 뱃속에 속임을 준비하느니라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conceive trouble and give birth to evil; their womb fashions deceit."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참으로 네가 하나님 경외하는 일을 그만두어 하나님 앞에 묵도하기를 그치게 하는구나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you even undermine piety and hinder devotion to God.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네 죄악이 네 입을 가르치나니 네가 간사한 자의 혀를 좋아하는구나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sin prompts your mouth; you adopt the tongue of the crafty.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너를 정죄한 것은 내가 아니요 네 입이라 네 입술이 네게 불리하게 증언하느니라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own mouth condemns you, not mine; your own lips testify against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네가 제일 먼저 난 사람이냐 산들이 있기 전에 네가 출생하였느냐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"Are you the first man ever born? Were you brought forth before the hills?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하나님의 오묘하심을 네가 들었느냐 지혜를 홀로 가졌느냐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you listen in on God's council? Do you limit wisdom to yourself?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네가 아는 것을 우리가 알지 못하는 것이 무엇이냐 네가 깨달은 것을 우리가 소유하지 못한 것이 무엇이냐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 do you know that we do not know? What insights do you have that we do not have?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