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무리들은 나를 향하여 입을 크게 벌리며 나를 모욕하여 뺨을 치며 함께 모여 나를 대적하는구나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open their mouths to jeer at me; they strike my cheek in scorn and unite together against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하나님이 나를 악인에게 넘기시며 행악자의 손에 던지셨구나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has turned me over to evil men and thrown me into the clutches of the wicked.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평안하더니 그가 나를 꺾으시며 내 목을 잡아 나를 부숴뜨리시며 나를 세워 과녁을 삼으시고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was well with me, but he shattered me; he seized me by the neck and crushed me. He has made me his target;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화살들이 사방에서 날아와 사정 없이 나를 쏨으로 그는 내 콩팥들을 꿰뚫고 그는 내 쓸개가 땅에 흘러나오게 하시는구나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archers surround me. Without pity, he pierces my kidneys and spills my gall on the ground.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나를 치고 다시 치며 용사 같이 내게 달려드시니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and again he bursts upon me; he rushes at me like a warrior.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굵은 베를 꿰매어 내 피부에 덮고 내 뿔을 티끌에 더럽혔구나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sewed sackcloth over my skin and buried my brow in the dust.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 얼굴은 울음으로 붉었고 내 눈꺼풀에는 죽음의 그늘이 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face is red with weeping, deep shadows ring my eyes;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그러나 내 손에는 포학이 없고 나의 기도는 정결하니라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my hands have been free of violence and my prayer is pure.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땅아 내 피를 가리지 말라 나의 부르짖음이 쉴 자리를 잡지 못하게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 earth, do not cover my blood; may my cry never be laid to rest!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지금 나의 증인이 하늘에 계시고 나의 중보자가 높은 데 계시니라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now my witness is in heaven; my advocate is on high.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이런 말은 내가 많이 들었나니 너희는 다 재난을 주는 위로자들이로구나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heard many things like these; miserable comforters are you all!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나의 친구는 나를 조롱하고 내 눈은 하나님을 향하여 눈물을 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intercessor is my friend as my eyes pour out tears to God;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사람과 하나님 사이에와 인자와 그 이웃 사이에 중재하시기를 원하노니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behalf of a man he pleads with God as a man pleads for his friend.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수년이 지나면 나는 돌아오지 못할 길로 갈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"Only a few years will pass before I go on the journey of no return.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헛된 말이 어찌 끝이 있으랴 네가 무엇에 자극을 받아 이같이 대답하는가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your long-winded speeches never end? What ails you that you keep on arguing?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나도 너희처럼 말할 수 있나니 가령 너희 마음이 내 마음 자리에 있다 하자 나도 그럴 듯한 말로 너희를 치며 너희를 향하여 머리를 흔들 수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also could speak like you, if you were in my place; I could make fine speeches against you and shake my head at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그래도 입으로 너희를 강하게 하며 입술의 위로로 너희의 근심을 풀었으리라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mouth would encourage you; comfort from my lips would bring you relief.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말하여도 내 근심이 풀리지 아니하고 잠잠하여도 내 아픔이 줄어들지 않으리라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"Yet if I speak, my pain is not relieved; and if I refrain, it does not go away.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 주께서 나를 피로하게 하시고 나의 온 집안을 패망하게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Surely, O God, you have worn me out; you have devastated my entire household.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나를 시들게 하셨으니 이는 나를 향하여 증거를 삼으심이라 나의 파리한 모습이 일어나서 대면하여 내 앞에서 증언하리이다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bound me -- and it has become a witness; my gauntness rises up and testifies against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그는 진노하사 나를 찢고 적대시 하시며 나를 향하여 이를 갈고 원수가 되어 날카로운 눈초리로 나를 보시고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assails me and tears me in his anger and gnashes his teeth at me; my opponent fastens on me his piercing eyes.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