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나의 기운이 쇠하였으며 나의 날이 다하였고 무덤이 나를 위하여 준비되었구나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spirit is broken, my days are cut short, the grave awaits 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너희는 모두 다시 올지니라 내가 너희 중에서 지혜자를 찾을 수 없느니라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"But come on, all of you, try again! I will not find a wise man among you.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나의 날이 지나갔고 내 계획, 내 마음의 소원이 다 끊어졌구나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days have passed, my plans are shattered, and so are the desires of my heart.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그들은 밤으로 낮을 삼고 빛 앞에서 어둠이 가깝다 하는구나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These men turn night into day; in the face of darkness they say, `Light is near.'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내가 스올이 내 집이 되기를 희망하여 내 침상을 흑암에 펴놓으매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the only home I hope for is the grave, if I spread out my bed in darkness,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무덤에게 너는 내 아버지라, 구더기에게 너는 내 어머니, 내 자매라 할지라도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I say to corruption, `You are my father,' and to the worm, `My mother' or `My sister,'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나의 희망이 어디 있으며 나의 희망을 누가 보겠느냐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where then is my hope? Who can see any hope for me?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우리가 흙 속에서 쉴 때에는 희망이 스올의 문으로 내려갈 뿐이니라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Will it go down to the gates of death? Will we descend together into the dust?"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나를 조롱하는 자들이 나와 함께 있으므로 내 눈이 그들의 충동함을 항상 보는구나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Surely mockers surround me; my eyes must dwell on their hostility.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청하건대 나에게 담보물을 주소서 나의 손을 잡아 줄 자가 누구리이까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"Give me, O God, the pledge you demand. Who else will put up security for me?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주께서 그들의 마음을 가리어 깨닫지 못하게 하셨사오니 그들을 높이지 마소서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closed their minds to understanding; therefore you will not let them triumph.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보상을 얻으려고 친구를 비난하는 자는 그의 자손들의 눈이 멀게 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a man denounces his friends for reward, the eyes of his children will fail.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하나님이 나를 백성의 속담거리가 되게 하시니 그들이 내 얼굴에 침을 뱉는구나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"God has made me a byword to everyone, a man in whose face people spit.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 눈은 근심 때문에 어두워지고 나의 온 지체는 그림자 같구나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eyes have grown dim with grief; my whole frame is but a shadow.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정직한 자는 이로 말미암아 놀라고 죄 없는 자는 경건하지 못한 자 때문에 분을 내나니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Upright men are appalled at this; the innocent are aroused against the ungodly.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그러므로 의인은 그 길을 꾸준히 가고 손이 깨끗한 자는 점점 힘을 얻느니라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Nevertheless, the righteous will hold to their ways, and those with clean hands will grow stronger.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