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수아 사람 빌닷이 대답하여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Bildad the Shuhite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그를 잡을 덫이 땅에 숨겨져 있고 그를 빠뜨릴 함정이 길목에 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noose is hidden for him on the ground; a trap lies in his path.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무서운 것이 사방에서 그를 놀라게 하고 그 뒤를 쫓아갈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Terrors startle him on every side and dog his every step.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그의 힘은 기근으로 말미암아 쇠하고 그 곁에는 재앙이 기다릴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Calamity is hungry for him; disaster is ready for him when he falls.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질병이 그의 피부를 삼키리니 곧 사망의 장자가 그의 지체를 먹을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eats away parts of his skin; death's firstborn devours his limbs.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그가 의지하던 것들이 장막에서 뽑히며 그는 공포의 왕에게로 잡혀가고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is torn from the security of his tent and marched off to the king of terrors.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그에게 속하지 않은 자가 그의 장막에 거하리니 유황이 그의 처소에 뿌려질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Fire resides in his tent; burning sulfur is scattered over his dwelling.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밑으로 그의 뿌리가 마르고 위로는 그의 가지가 시들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roots dry up below and his branches wither above.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그를 기념함이 땅에서 사라지고 거리에서는 그의 이름이 전해지지 않을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memory of him perishes from the earth; he has no name in the land.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그는 광명으로부터 흑암으로 쫓겨 들어가며 세상에서 쫓겨날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is driven from light into darkness and is banished from the world.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그는 그의 백성 가운데 후손도 없고 후예도 없을 것이며 그가 거하던 곳에는 남은 자가 한 사람도 없을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has no offspring or descendants among his people, no survivor where once he lived.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너희가 어느 때에 가서 말의 끝을 맺겠느냐 깨달으라 그 후에야 우리가 말하리라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"When will you end these speeches? Be sensible, and then we can talk.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그의 운명에 서쪽에서 오는 자와 동쪽에서 오는 자가 깜짝 놀라리라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Men of the west are appalled at his fate; men of the east are seized with horror.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참으로 불의한 자의 집이 이러하고 하나님을 알지 못하는 자의 처소도 이러하니라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Surely such is the dwelling of an evil man; such is the place of one who knows not God."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어찌하여 우리를 짐승으로 여기며 부정하게 보느냐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are we regarded as cattle and considered stupid in your sight?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울분을 터뜨리며 자기 자신을 찢는 사람아 너 때문에 땅이 버림을 받겠느냐 바위가 그 자리에서 옮겨지겠느냐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who tear yourself to pieces in your anger, is the earth to be abandoned for your sake? Or must the rocks be moved from their place?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악인의 빛은 꺼지고 그의 불꽃은 빛나지 않을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lamp of the wicked is snuffed out; the flame of his fire stops burning.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그의 장막 안의 빛은 어두워지고 그 위의 등불은 꺼질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light in his tent becomes dark; the lamp beside him goes out.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그의 활기찬 걸음이 피곤하여지고 그가 마련한 꾀에 스스로 빠질 것이니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vigor of his step is weakened; his own schemes throw him down.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이는 그의 발이 그물에 빠지고 올가미에 걸려들며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feet thrust him into a net and he wanders into its mesh.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그의 발 뒤꿈치는 덫에 치이고 그의 몸은 올무에 얽힐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trap seizes him by the heel; a snare holds him fast.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