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욥이 대답하여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Job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사면으로 나를 헐으시니 나는 죽었구나 내 희망을 나무 뽑듯 뽑으시고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tears me down on every side till I am gone; he uproots my hope like a tree.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나를 향하여 진노하시고 원수 같이 보시는구나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anger burns against me; he counts me among his enemies.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 군대가 일제히 나아와서 길을 돋우고 나를 치며 내 장막을 둘러 진을 쳤구나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troops advance in force; they build a siege ramp against me and encamp around my tent.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나의 형제들이 나를 멀리 떠나게 하시니 나를 아는 모든 사람이 내게 낯선 사람이 되었구나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"He has alienated my brothers from me; my acquaintances are completely estranged from 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 친척은 나를 버렸으며 가까운 친지들은 나를 잊었구나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kinsmen have gone away; my friends have forgotten 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 집에 머물러 사는 자와 내 여종들은 나를 낯선 사람으로 여기니 내가 그들 앞에서 타국 사람이 되었구나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guests and my maidservants count me a stranger; they look upon me as an alien.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내가 내 종을 불러도 대답하지 아니하니 내 입으로 그에게 간청하여야 하겠구나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summon my servant, but he does not answer, though I beg him with my own mouth.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 아내도 내 숨결을 싫어하며 내 허리의 자식들도 나를 가련하게 여기는구나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breath is offensive to my wife; I am loathsome to my own brothers.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어린 아이들까지도 나를 업신여기고 내가 일어나면 나를 조롱하는구나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the little boys scorn me; when I appear, they ridicule 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나의 가까운 친구들이 나를 미워하며 내가 사랑하는 사람들이 돌이켜 나의 원수가 되었구나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my intimate friends detest me; those I love have turned against 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너희가 내 마음을 괴롭히며 말로 나를 짓부수기를 어느 때까지 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"How long will you torment me and crush me with words?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내 피부와 살이 뼈에 붙었고 남은 것은 겨우 잇몸 뿐이로구나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nothing but skin and bones; I have escaped with only the skin of my teeth.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나의 친구야 너희는 나를 불쌍히 여겨다오 나를 불쌍히 여겨다오 하나님의 손이 나를 치셨구나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"Have pity on me, my friends, have pity, for the hand of God has struck 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너희가 어찌하여 하나님처럼 나를 박해하느냐 내 살로도 부족하냐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do you pursue me as God does? Will you never get enough of my flesh?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나의 말이 곧 기록되었으면, 책에 씌어졌으면,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"Oh, that my words were recorded, that they were written on a scroll,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철필과 납으로 영원히 돌에 새겨졌으면 좋겠노라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they were inscribed with an iron tool on lead, or engraved in rock forever!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내가 알기에는 나의 대속자가 살아 계시니 마침내 그가 땅 위에 서실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know that my Redeemer lives, and that in the end he will stand upon the earth.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내 가죽이 벗김을 당한 뒤에도 내가 육체 밖에서 하나님을 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after my skin has been destroyed, yet in my flesh I will see God;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내가 그를 보리니 내 눈으로 그를 보기를 낯선 사람처럼 하지 않을 것이라 내 마음이 초조하구나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myself will see him with my own eyes -- I, and not another. How my heart yearns within me!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너희가 만일 이르기를 우리가 그를 어떻게 칠까 하며 또 이르기를 일의 뿌리가 그에게 있다 할진대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"If you say, `How we will hound him, since the root of the trouble lies in him,'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너희는 칼을 두려워 할지니라 분노는 칼의 형벌을 부르나니 너희가 심판장이 있는 줄을 알게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should fear the sword yourselves; for wrath will bring punishment by the sword, and then you will know that there is judgment."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너희가 열 번이나 나를 학대하고도 부끄러워 아니하는구나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Ten times now you have reproached me; shamelessly you attack 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비록 내게 허물이 있다 할지라도 그 허물이 내게만 있느냐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it is true that I have gone astray, my error remains my concern alone.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너희가 참으로 나를 향하여 자만하며 내게 수치스러운 행위가 있다고 증언하려면 하려니와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indeed you would exalt yourselves above me and use my humiliation against me,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하나님이 나를 억울하게 하시고 자기 그물로 나를 에워싸신 줄을 알아야 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know that God has wronged me and drawn his net around 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폭행을 당한다고 부르짖으나 응답이 없고 도움을 간구하였으나 정의가 없구나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"Though I cry, `I've been wronged!' I get no response; though I call for help, there is no justice.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그가 내 길을 막아 지나가지 못하게 하시고 내 앞길에 어둠을 두셨으며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has blocked my way so I cannot pass; he has shrouded my paths in darkness.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나의 영광을 거두어가시며 나의 관모를 머리에서 벗기시고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has stripped me of my honor and removed the crown from my head.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