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욥이 대답하여 이르되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Job replied: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그들의 수소는 새끼를 배고 그들의 암소는 낙태하는 일이 없이 새끼를 낳는구나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Their bulls never fail to breed; their cows calve and do not miscarry.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그들은 아이들을 양 떼 같이 내보내고 그들의 자녀들은 춤추는구나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send forth their children as a flock; their little ones dance about.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그들은 소고와 수금으로 노래하고 피리 불어 즐기며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sing to the music of tambourine and harp; they make merry to the sound of the flute.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그들의 날을 행복하게 지내다가 잠깐 사이에 스올에 내려가느니라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spend their years in prosperity and go down to the grave in peace.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그러할지라도 그들은 하나님께 말하기를 우리를 떠나소서 우리가 주의 도리 알기를 바라지 아니하나이다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Yet they say to God, `Leave us alone! We have no desire to know your ways.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전능자가 누구이기에 우리가 섬기며 우리가 그에게 기도한들 무슨 소용이 있으랴 하는구나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 is the Almighty, that we should serve him? What would we gain by praying to him?'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그러나 그들의 행복이 그들의 손 안에 있지 아니하니 악인의 계획은 나에게서 멀구나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their prosperity is not in their own hands, so I stand aloof from the counsel of the wicked.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악인의 등불이 꺼짐과 재앙이 그들에게 닥침과 하나님이 진노하사 그들을 곤고하게 하심이 몇 번인가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"Yet how often is the lamp of the wicked snuffed out? How often does calamity come upon them, the fate God allots in his anger?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그들이 바람 앞에 검불 같이, 폭풍에 날려가는 겨 같이 되었도다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How often are they like straw before the wind, like chaff swept away by a gale?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하나님은 그의 죄악을 그의 자손들을 위하여 쌓아 두시며 그에게 갚으실 것을 알게 하시기를 원하노라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is said, `God stores up a man's punishment for his sons.' Let him repay the man himself, so that he will know it!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너희는 내 말을 자세히 들으라 이것이 너희의 위로가 될 것이니라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"Listen carefully to my words; let this be the consolation you give me.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자기의 멸망을 자기의 눈으로 보게 하며 전능자의 진노를 마시게 할 것이니라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Let his own eyes see his destruction; let him drink of the wrath of the Almighty.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그의 달 수가 다하면 자기 집에 대하여 무슨 관계가 있겠느냐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what does he care about the family he leaves behind when his allotted months come to an end?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그러나 하나님께서는 높은 자들을 심판하시나니 누가 능히 하나님께 지식을 가르치겠느냐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"Can anyone teach knowledge to God, since he judges even the highest?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어떤 사람은 죽도록 기운이 충실하여 안전하며 평안하고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One man dies in full vigor, completely secure and at ease,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그의 그릇에는 젖이 가득하며 그의 골수는 윤택하고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his body well nourished, his bones rich with marrow.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어떤 사람은 마음에 고통을 품고 죽으므로 행복을 맛보지 못하는도다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Another man dies in bitterness of soul, never having enjoyed anything good.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이 둘이 매 한 가지로 흙 속에 눕고 그들 위에 구더기가 덮이는구나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Side by side they lie in the dust, and worms cover them both.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내가 너희의 생각을 알고 너희가 나를 해하려는 속셈도 아노라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 know full well what you are thinking, the schemes by which you would wrong me.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너희의 말이 귀인의 집이 어디 있으며 악인이 살던 장막이 어디 있느냐 하는구나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say, `Where now is the great man's house, the tents where wicked men lived?'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너희가 길 가는 사람들에게 묻지 아니하였느냐 그들의 증거를 알지 못하느냐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Have you never questioned those who travel? Have you paid no regard to their accounts --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나를 용납하여 말하게 하라 내가 말한 후에 너희가 조롱할지니라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Bear with me while I speak, and after I have spoken, mock on.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악인은 재난의 날을 위하여 남겨둔 바 되었고 진노의 날을 향하여 끌려가느니라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that the evil man is spared from the day of calamity, that he is delivered from the day of wrath?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누가 능히 그의 면전에서 그의 길을 알려 주며 누가 그의 소행을 보응하랴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 denounces his conduct to his face? Who repays him for what he has done?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그를 무덤으로 메어 가고 사람이 그 무덤을 지키리라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is carried to the grave, and watch is kept over his tomb.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그는 골짜기의 흙덩이를 달게 여기리니 많은 사람들이 그보다 앞서 갔으며 모든 사람이 그의 뒤에 줄지었느니라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soil in the valley is sweet to him; all men follow after him, and a countless throng goes before him.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그런데도 너희는 나를 헛되이 위로하려느냐 너희 대답은 거짓일 뿐이니라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"So how can you console me with your nonsense? Nothing is left of your answers but falsehood!"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나의 원망이 사람을 향하여 하는 것이냐 내 마음이 어찌 조급하지 아니하겠느냐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"Is my complaint directed to man? Why should I not be impatient?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너희가 나를 보면 놀라리라 손으로 입을 가리리라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Look at me and be astonished; clap your hand over your mouth.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내가 기억하기만 하여도 불안하고 두려움이 내 몸을 잡는구나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I think about this, I am terrified; trembling seizes my body.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어찌하여 악인이 생존하고 장수하며 세력이 강하냐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Why do the wicked live on, growing old and increasing in power?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그들의 후손이 앞에서 그들과 함께 굳게 서고 자손이 그들의 목전에서 그러하구나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see their children established around them, their offspring before their eyes.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그들의 집이 평안하여 두려움이 없고 하나님의 매가 그들 위에 임하지 아니하며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Their homes are safe and free from fear; the rod of God is not upon them.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