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데만 사람 엘리바스가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Eliphaz the Temanite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그러므로 올무들이 너를 둘러 있고 두려움이 갑자기 너를 엄습하며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is why snares are all around you, why sudden peril terrifies you,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어둠이 너로 하여금 보지 못하게 하고 홍수가 너를 덮느니라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it is so dark you cannot see, and why a flood of water covers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하나님은 높은 하늘에 계시지 아니하냐 보라 우두머리 별이 얼마나 높은가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"Is not God in the heights of heaven? And see how lofty are the highest stars!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그러나 네 말은 하나님이 무엇을 아시며 흑암 중에서 어찌 심판하실 수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you say, `What does God know? Does he judge through such darkness?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빽빽한 구름이 그를 가린즉 그가 보지 못하시고 둥근 하늘을 거니실 뿐이라 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Thick clouds veil him, so he does not see us as he goes about in the vaulted heavens.'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네가 악인이 밟던 옛적 길을 지키려느냐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 keep to the old path that evil men have trod?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때가 이르기 전에 끊겨 버렸고 그들의 터는 강물로 말미암아 함몰되었느니라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carried off before their time, their foundations washed away by a flood.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그들이 하나님께 말하기를 우리를 떠나소서 하며 또 말하기를 전능자가 우리를 위하여 무엇을 하실 수 있으랴 하였으나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said to God, `Leave us alone! What can the Almighty do to us?'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하나님이 좋은 것으로 그들의 집에 채우셨느니라 악인의 계획은 나에게서 머니라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it was he who filled their houses with good things, so I stand aloof from the counsel of the wicked.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의인은 보고 기뻐하고 죄 없는 자는 그들을 비웃기를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righteous see their ruin and rejoice; the innocent mock them, saying,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사람이 어찌 하나님께 유익하게 하겠느냐 지혜로운 자도 자기에게 유익할 따름이니라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"Can a man be of benefit to God? Can even a wise man benefit him?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우리의 원수가 망하였고 그들의 남은 것을 불이 삼켰느니라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`Surely our foes are destroyed, and fire devours their wealth.'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너는 하나님과 화목하고 평안하라 그리하면 복이 네게 임하리라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"Submit to God and be at peace with him; in this way prosperity will come to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청하건대 너는 하나님의 입에서 교훈을 받고 하나님의 말씀을 네 마음에 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Accept instruction from his mouth and lay up his words in your heart.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네가 만일 전능자에게로 돌아가면 네가 지음을 받을 것이며 또 네 장막에서 불의를 멀리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return to the Almighty, you will be restored: If you remove wickedness far from your tent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네 보화를 티끌로 여기고 오빌의 금을 계곡의 돌로 여기라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assign your nuggets to the dust, your gold of Ophir to the rocks in the ravines,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그리하면 전능자가 네 보화가 되시며 네게 고귀한 은이 되시리니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Almighty will be your gold, the choicest silver for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이에 네가 전능자를 기뻐하여 하나님께로 얼굴을 들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then you will find delight in the Almighty and will lift up your face to God.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너는 그에게 기도하겠고 그는 들으실 것이며 너의 서원을 네가 갚으리라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pray to him, and he will hear you, and you will fulfill your vows.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네가 무엇을 결정하면 이루어질 것이요 네 길에 빛이 비치리라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you decide on will be done, and light will shine on your ways.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사람들이 너를 낮추거든 너는 교만했노라고 말하라 하나님은 겸손한 자를 구원하시리라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men are brought low and you say, `Lift them up!' then he will save the downcast.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네가 의로운들 전능자에게 무슨 기쁨이 있겠으며 네 행위가 온전한들 그에게 무슨 이익이 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pleasure would it give the Almighty if you were righteous? What would he gain if your ways were blameless?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죄 없는 자가 아니라도 건지시리니 네 손이 깨끗함으로 말미암아 건지심을 받으리라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deliver even one who is not innocent, who will be delivered through the cleanness of your hands."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하나님이 너를 책망하시며 너를 심문하심이 너의 경건함 때문이냐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"Is it for your piety that he rebukes you and brings charges against you?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네 악이 크지 아니하냐 네 죄악이 끝이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not your wickedness great? Are not your sins endless?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까닭 없이 형제를 볼모로 잡으며 헐벗은 자의 의복을 벗기며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demanded security from your brothers for no reason; you stripped men of their clothing, leaving them naked.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목마른 자에게 물을 마시게 하지 아니하며 주린 자에게 음식을 주지 아니하였구나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gave no water to the weary and you withheld food from the hungry,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권세 있는 자는 토지를 얻고 존귀한 자는 거기에서 사는구나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you were a powerful man, owning land -- an honored man, living on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너는 과부를 빈손으로 돌려보내며 고아의 팔을 꺾는구나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you sent widows away empty-handed and broke the strength of the fatherless.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