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그러나 내가 가는 길을 그가 아시나니 그가 나를 단련하신 후에는 내가 순금 같이 되어 나오리라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knows the way that I take; when he has tested me, I will come forth as gold.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발이 그의 걸음을 바로 따랐으며 내가 그의 길을 지켜 치우치지 아니하였고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feet have closely followed his steps; I have kept to his way without turning aside.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그의 입술의 명령을 어기지 아니하고 정한 음식보다 그의 입의 말씀을 귀히 여겼도다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 departed from the commands of his lips; I have treasured the words of his mouth more than my daily bread.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그는 뜻이 일정하시니 누가 능히 돌이키랴 그의 마음에 하고자 하시는 것이면 그것을 행하시나니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he stands alone, and who can oppose him? He does whatever he pleases.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그런즉 내게 작정하신 것을 이루실 것이라 이런 일이 그에게 많이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carries out his decree against me, and many such plans he still has in store.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그러므로 내가 그 앞에서 떨며 지각을 얻어 그를 두려워하리라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I am terrified before him; when I think of all this, I fear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하나님이 나의 마음을 약하게 하시며 전능자가 나를 두렵게 하셨나니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has made my heart faint; the Almighty has terrified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이는 내가 두려워하는 것이 어둠 때문이나 흑암이 내 얼굴을 가렸기 때문이 아니로다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 am not silenced by the darkness, by the thick darkness that covers my 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오늘도 내게 반항하는 마음과 근심이 있나니 내가 받는 재앙이 탄식보다 무거움이라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"Even today my complaint is bitter; his hand is heavy in spite of my groaning.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어찌하면 하나님을 발견하고 그의 처소에 나아가랴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only I knew where to find him; if only I could go to his dwelling!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어찌하면 그 앞에서 내가 호소하며 변론할 말을 내 입에 채우고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state my case before him and fill my mouth with arguments.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내게 대답하시는 말씀을 내가 알며 내게 이르시는 것을 내가 깨달으랴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find out what he would answer me, and consider what he would say.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큰 권능을 가지시고 나와 더불어 다투시겠느냐 아니로다 도리어 내 말을 들으시리라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Would he oppose me with great power? No, he would not press charges against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거기서는 정직한 자가 그와 변론할 수 있은즉 내가 심판자에게서 영원히 벗어나리라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an upright man could present his case before him, and I would be delivered forever from my judge.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그런데 내가 앞으로 가도 그가 아니 계시고 뒤로 가도 보이지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if I go to the east, he is not there; if I go to the west, I do not find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왼쪽에서 일하시나 내가 만날 수 없고 그가 오른쪽으로 돌이키시나 뵈올 수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is at work in the north, I do not see him; when he turns to the south, I catch no glimpse of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