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어찌하여 전능자는 때를 정해 놓지 아니하셨는고 그를 아는 자들이 그의 날을 보지 못하는고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"Why does the Almighty not set times for judgment? Why must those who know him look in vain for such days?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그들이 옷이 없어 벌거벗고 다니며 곡식 이삭을 나르나 굶주리고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Lacking clothes, they go about naked; they carry the sheaves, but still go hungry.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 사람들의 담 사이에서 기름을 짜며 목말라 하면서 술 틀을 밟느니라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crush olives among the terraces; they tread the winepresses, yet suffer thirst.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성 중에서 죽어가는 사람들이 신음하며 상한 자가 부르짖으나 하나님이 그들의 참상을 보지 아니하시느니라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groans of the dying rise from the city, and the souls of the wounded cry out for help. But God charges no one with wrongdoing.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또 광명을 배반하는 사람들은 이러하니 그들은 그 도리를 알지 못하며 그 길에 머물지 아니하는 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"There are those who rebel against the light, who do not know its ways or stay in its paths.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사람을 죽이는 자는 밝을 때에 일어나서 학대 받는 자나 가난한 자를 죽이고 밤에는 도둑 같이 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daylight is gone, the murderer rises up and kills the poor and needy; in the night he steals forth like a thief.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간음하는 자의 눈은 저물기를 바라며 아무 눈도 나를 보지 못하리라 하고 얼굴을 가리며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eye of the adulterer watches for dusk; he thinks, `No eye will see me,' and he keeps his face concealed.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어둠을 틈타 집을 뚫는 자는 낮에는 잠그고 있으므로 광명을 알지 못하나니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dark, men break into houses, but by day they shut themselves in; they want nothing to do with the light.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그들은 아침을 죽음의 그늘 같이 여기니 죽음의 그늘의 두려움을 앎이니라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all of them, deep darkness is their morning; they make friends with the terrors of darkness.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그들은 물 위에 빨리 흘러가고 그들의 소유는 세상에서 저주를 받나니 그들이 다시는 포도원 길로 다니지 못할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"Yet they are foam on the surface of the water; their portion of the land is cursed, so that no one goes to the vineyards.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가뭄과 더위가 눈 녹은 물을 곧 빼앗나니 스올이 범죄자에게도 그와 같이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heat and drought snatch away the melted snow, so the grave snatches away those who have sinned.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어떤 사람은 땅의 경계표를 옮기며 양 떼를 빼앗아 기르며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Men move boundary stones; they pasture flocks they have stolen.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모태가 그를 잊어버리고 구더기가 그를 달게 먹을 것이라 그는 다시 기억되지 않을 것이니 불의가 나무처럼 꺾이리라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womb forgets them, the worm feasts on them; evil men are no longer remembered but are broken like a tree.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그는 임신하지 못하는 여자를 박대하며 과부를 선대하지 아니하는도다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prey on the barren and childless woman, and to the widow show no kindness.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그러나 하나님이 그의 능력으로 강포한 자들을 끌어내시나니 일어나는 자는 있어도 살아남을 확신은 없으리라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God drags away the mighty by his power; though they become established, they have no assurance of life.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하나님은 그에게 평안을 주시며 지탱해 주시나 그들의 길을 살피시도다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may let them rest in a feeling of security, but his eyes are on their ways.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그들은 잠깐 동안 높아졌다가 천대를 받을 것이며 잘려 모아진 곡식 이삭처럼 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a little while they are exalted, and then they are gone; they are brought low and gathered up like all others; they are cut off like heads of grain.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가령 그렇지 않을지라도 능히 내 말을 거짓되다고 지적하거나 내 말을 헛되게 만들 자 누구랴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"If this is not so, who can prove me false and reduce my words to nothing?"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고아의 나귀를 몰아 가며 과부의 소를 볼모 잡으며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drive away the orphan's donkey and take the widow's ox in pledge.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가난한 자를 길에서 몰아내나니 세상에서 학대 받는 자가 다 스스로 숨는구나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thrust the needy from the path and force all the poor of the land into hiding.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그들은 거친 광야의 들나귀 같아서 나가서 일하며 먹을 것을 부지런히 구하니 빈 들이 그들의 자식을 위하여 그에게 음식을 내는구나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wild donkeys in the desert, the poor go about their labor of foraging food; the wasteland provides food for their children.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밭에서 남의 꼴을 베며 악인이 남겨 둔 포도를 따며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gather fodder in the fields and glean in the vineyards of the wicked.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의복이 없어 벗은 몸으로 밤을 지내며 추워도 덮을 것이 없으며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Lacking clothes, they spend the night naked; they have nothing to cover themselves in the cold.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산중에서 만난 소나기에 젖으며 가릴 것이 없어 바위를 안고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are drenched by mountain rains and hug the rocks for lack of shelter.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어떤 사람은 고아를 어머니의 품에서 빼앗으며 가난한 자의 옷을 볼모 잡으므로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fatherless child is snatched from the breast; the infant of the poor is seized for a debt.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