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수아 사람 빌닷이 대답하여 이르되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Bildad the Shuhite replied: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하나님은 주권과 위엄을 가지셨고 높은 곳에서 화평을 베푸시느니라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"Dominion and awe belong to God; he establishes order in the heights of heaven.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그의 군대를 어찌 계수할 수 있으랴 그가 비추는 광명을 받지 않은 자가 누구냐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Can his forces be numbered? Upon whom does his light not rise?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그런즉 하나님 앞에서 사람이 어찌 의롭다 하며 여자에게서 난 자가 어찌 깨끗하다 하랴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How then can a man be righteous before God? How can one born of woman be pure?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보라 그의 눈에는 달이라도 빛을 발하지 못하고 별도 빛나지 못하거든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even the moon is not bright and the stars are not pure in his eyes,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하물며 구더기 같은 사람, 벌레 같은 인생이랴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how much less man, who is but a maggot -- a son of man, who is only a worm!"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