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욥이 대답하여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Job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수면에 경계를 그으시니 빛과 어둠이 함께 끝나는 곳이니라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marks out the horizon on the face of the waters for a boundary between light and darkness.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그가 꾸짖으신즉 하늘 기둥이 흔들리며 놀라느니라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pillars of the heavens quake, aghast at his rebuke.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그는 능력으로 바다를 잔잔하게 하시며 지혜로 라합을 깨뜨리시며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his power he churned up the sea; by his wisdom he cut Rahab to pieces.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그의 입김으로 하늘을 맑게 하시고 손으로 날렵한 뱀을 무찌르시나니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his breath the skies became fair; his hand pierced the gliding serpent.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보라 이런 것들은 그의 행사의 단편일 뿐이요 우리가 그에게서 들은 것도 속삭이는 소리일 뿐이니 그의 큰 능력의 우렛소리를 누가 능히 헤아리랴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these are but the outer fringe of his works; how faint the whisper we hear of him! Who then can understand the thunder of his power?"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네가 힘 없는 자를 참 잘도 도와 주는구나 기력 없는 팔을 참 잘도 구원하여 주는구나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"How you have helped the powerless! How you have saved the arm that is feeble!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지혜 없는 자를 참 잘도 가르치는구나 큰 지식을 참 잘도 자랑하는구나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advice you have offered to one without wisdom! And what great insight you have displayed!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네가 누구를 향하여 말하느냐 누구의 정신이 네게서 나왔느냐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has helped you utter these words? And whose spirit spoke from your mouth?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죽은 자의 영들이 물 밑에서 떨며 물에서 사는 것들도 그러하도다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dead are in deep anguish, those beneath the waters and all that live in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하나님 앞에서는 스올도 벗은 몸으로 드러나며 멸망도 가림이 없음이라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Death is naked before God; Destruction lies uncovered.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그는 북쪽을 허공에 펴시며 땅을 아무것도 없는 곳에 매다시며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spreads out the northern skies over empty space; he suspends the earth over nothing.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물을 빽빽한 구름에 싸시나 그 밑의 구름이 찢어지지 아니하느니라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wraps up the waters in his clouds, yet the clouds do not burst under their weight.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그는 보름달을 가리시고 자기의 구름을 그 위에 펴시며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covers the face of the full moon, spreading his clouds over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