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또 풍자하여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Job continued his discourse: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그가 어찌 전능자를 기뻐하겠느냐 항상 하나님께 부르짖겠느냐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he find delight in the Almighty? Will he call upon God at all times?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하나님의 솜씨를 내가 너희에게 가르칠 것이요 전능자에게 있는 것을 내가 숨기지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teach you about the power of God; the ways of the Almighty I will not conceal.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너희가 다 이것을 보았거늘 어찌하여 그토록 무익한 사람이 되었는고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all seen this yourselves. Why then this meaningless talk?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악인이 하나님께 얻을 분깃, 포악자가 전능자에게서 받을 산업은 이것이라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"Here is the fate God allots to the wicked, the heritage a ruthless man receives from the Almighty: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그의 자손은 번성하여도 칼을 위함이요 그의 후손은 음식물로 배부르지 못할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However many his children, their fate is the sword; his offspring will never have enough to eat.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남은 자들은 죽음의 병이 돌 때에 묻히리니 그들의 과부들이 울지 못할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plague will bury those who survive him, and their widows will not weep for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비록 은을 티끌 같이 쌓고 의복을 진흙 같이 준비할지라도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he heaps up silver like dust and clothes like piles of clay,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준비한 것을 의인이 입을 것이요 그의 은은 죄 없는 자가 차지할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he lays up the righteous will wear, and the innocent will divide his silver.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그가 지은 집은 좀의 집 같고 파수꾼의 초막 같을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house he builds is like a moth's cocoon, like a hut made by a watchman.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부자로 누우려니와 다시는 그렇지 못할 것이요 눈을 뜬즉 아무것도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lies down wealthy, but will do so no more; when he opens his eyes, all is gone.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정당함을 물리치신 하나님, 나의 영혼을 괴롭게 하신 전능자의 사심을 두고 맹세하노니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"As surely as God lives, who has denied me justice, the Almighty, who has made me taste bitterness of soul,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두려움이 물 같이 그에게 닥칠 것이요 폭풍이 밤에 그를 앗아갈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Terrors overtake him like a flood; a tempest snatches him away in the night.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동풍이 그를 들어올리리니 그는 사라질 것이며 그의 처소에서 그를 몰아내리라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east wind carries him off, and he is gone; it sweeps him out of his place.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하나님은 그를 아끼지 아니하시고 던져 버릴 것이니 그의 손에서 도망치려고 힘쓰리라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hurls itself against him without mercy as he flees headlong from its power.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사람들은 그를 바라보며 손뼉치고 그의 처소에서 그를 비웃으리라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claps its hands in derision and hisses him out of his place.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나의 호흡이 아직 내 속에 완전히 있고 하나님의 숨결이 아직도 내 코에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long as I have life within me, the breath of God in my nostrils,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결코 내 입술이 불의를 말하지 아니하며 내 혀가 거짓을 말하지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lips will not speak wickedness, and my tongue will utter no deceit.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나는 결코 너희를 옳다 하지 아니하겠고 내가 죽기 전에는 나의 온전함을 버리지 아니할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never admit you are in the right; till I die, I will not deny my integrity.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내 공의를 굳게 잡고 놓지 아니하리니 내 마음이 나의 생애를 비웃지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maintain my righteousness and never let go of it; my conscience will not reproach me as long as I live.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나의 원수는 악인 같이 되고 일어나 나를 치는 자는 불의한 자 같이 되기를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"May my enemies be like the wicked, my adversaries like the unjust!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불경건한 자가 이익을 얻었으나 하나님이 그의 영혼을 거두실 때에는 무슨 희망이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what hope has the godless when he is cut off, when God takes away his life?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환난이 그에게 닥칠 때에 하나님이 어찌 그의 부르짖음을 들으시랴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God listen to his cry when distress comes upon him?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