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은이 나는 곳이 있고 금을 제련하는 곳이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 is a mine for silver and a place where gold is refined.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반석에 수로를 터서 각종 보물을 눈으로 발견하고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tunnels through the rock; his eyes see all its treasures.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누수를 막아 스며 나가지 않게 하고 감추어져 있던 것을 밝은 데로 끌어내느니라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searches the sources of the rivers and brings hidden things to light.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그러나 지혜는 어디서 얻으며 명철이 있는 곳은 어디인고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where can wisdom be found? Where does understanding dwell?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길을 사람이 알지 못하나니 사람 사는 땅에서는 찾을 수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 does not comprehend its worth; it cannot be found in the land of the living.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깊은 물이 이르기를 내 속에 있지 아니하다 하며 바다가 이르기를 나와 함께 있지 아니하다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deep says, `It is not in me'; the sea says, `It is not with me.'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순금으로도 바꿀 수 없고 은을 달아도 그 값을 당하지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cannot be bought with the finest gold, nor can its price be weighed in silver.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오빌의 금이나 귀한 청옥수나 남보석으로도 그 값을 당하지 못하겠고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cannot be bought with the gold of Ophir, with precious onyx or sapphires.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황금이나 수정이라도 비교할 수 없고 정금 장식품으로도 바꿀 수 없으며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Neither gold nor crystal can compare with it, nor can it be had for jewels of gold.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진주와 벽옥으로도 비길 수 없나니 지혜의 값은 산호보다 귀하구나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Coral and jasper are not worthy of mention; the price of wisdom is beyond rubies.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구스의 황옥으로도 비교할 수 없고 순금으로도 그 값을 헤아리지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topaz of Cush cannot compare with it; it cannot be bought with pure gold.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철은 흙에서 캐내고 동은 돌에서 녹여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Iron is taken from the earth, and copper is smelted from ore.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그런즉 지혜는 어디서 오며 명철이 머무는 곳은 어디인고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"Where then does wisdom come from? Where does understanding dwell?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모든 생물의 눈에 숨겨졌고 공중의 새에게 가려졌으며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hidden from the eyes of every living thing, concealed even from the birds of the air.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멸망과 사망도 이르기를 우리가 귀로 그 소문은 들었다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Destruction and Death say, `Only a rumor of it has reached our ears.'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하나님이 그 길을 아시며 있는 곳을 아시나니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understands the way to it and he alone knows where it dwells,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이는 그가 땅 끝까지 감찰하시며 온 천하를 살피시며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views the ends of the earth and sees everything under the heavens.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바람의 무게를 정하시며 물의 분량을 정하시며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established the force of the wind and measured out the waters,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비 내리는 법칙을 정하시고 비구름의 길과 우레의 법칙을 만드셨음이라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made a decree for the rain and a path for the thunderstorm,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때에 그가 보시고 선포하시며 굳게 세우시며 탐구하셨고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looked at wisdom and appraised it; he confirmed it and tested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또 사람에게 말씀하셨도다 보라 주를 경외함이 지혜요 악을 떠남이 명철이니라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said to man, `The fear of the Lord -- that is wisdom, and to shun evil is understanding.'"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사람은 어둠을 뚫고 모든 것을 끝까지 탐지하여 어둠과 죽음의 그늘에 있는 광석도 탐지하되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 puts an end to the darkness; he searches the farthest recesses for ore in the blackest darkness.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사람이 사는 곳에서 멀리 떠나 갱도를 깊이 뚫고 발길이 닿지 않는 곳 사람이 없는 곳에 매달려 흔들리느니라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Far from where people dwell he cuts a shaft, in places forgotten by the foot of man; far from men he dangles and sways.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음식은 땅으로부터 나오나 그 밑은 불처럼 변하였도다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earth, from which food comes, is transformed below as by fire;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돌에는 청옥이 있고 사금도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sapphires come from its rocks, and its dust contains nuggets of gold.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길은 솔개도 알지 못하고 매의 눈도 보지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bird of prey knows that hidden path, no falcon's eye has seen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용맹스러운 짐승도 밟지 못하였고 사나운 사자도 그리로 지나가지 못하였느니라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Proud beasts do not set foot on it, and no lion prowls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사람이 굳은 바위에 손을 대고 산을 뿌리까지 뒤엎으며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Man's hand assaults the flinty rock and lays bare the roots of the mountains.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